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22"/>
  </p:notesMasterIdLst>
  <p:sldIdLst>
    <p:sldId id="256" r:id="rId5"/>
    <p:sldId id="736" r:id="rId6"/>
    <p:sldId id="735" r:id="rId7"/>
    <p:sldId id="764" r:id="rId8"/>
    <p:sldId id="711" r:id="rId9"/>
    <p:sldId id="765" r:id="rId10"/>
    <p:sldId id="766" r:id="rId11"/>
    <p:sldId id="772" r:id="rId12"/>
    <p:sldId id="768" r:id="rId13"/>
    <p:sldId id="769" r:id="rId14"/>
    <p:sldId id="770" r:id="rId15"/>
    <p:sldId id="771" r:id="rId16"/>
    <p:sldId id="773" r:id="rId17"/>
    <p:sldId id="673" r:id="rId18"/>
    <p:sldId id="724" r:id="rId19"/>
    <p:sldId id="767" r:id="rId20"/>
    <p:sldId id="30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F706E6-DA07-4007-9F2B-3C447D753C7A}" v="180" dt="2025-03-17T17:11:57.659"/>
    <p1510:client id="{EB83B0E6-5708-472C-AECC-48404502DF8D}" v="16" dt="2025-03-17T19:35:06.5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8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 Id="rId30" Type="http://schemas.openxmlformats.org/officeDocument/2006/relationships/customXml" Target="../customXml/item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bir, Zahangir - FPAC-NRCS, CA" userId="S::zahangir.kabir@usda.gov::d489f11e-a5ab-496f-8a73-703a40280ce1" providerId="AD" clId="Web-{CCEFE3C0-5CEA-2F20-4D96-12E928098797}"/>
    <pc:docChg chg="modSld">
      <pc:chgData name="Kabir, Zahangir - FPAC-NRCS, CA" userId="S::zahangir.kabir@usda.gov::d489f11e-a5ab-496f-8a73-703a40280ce1" providerId="AD" clId="Web-{CCEFE3C0-5CEA-2F20-4D96-12E928098797}" dt="2025-01-07T21:35:47.977" v="24" actId="20577"/>
      <pc:docMkLst>
        <pc:docMk/>
      </pc:docMkLst>
      <pc:sldChg chg="modSp">
        <pc:chgData name="Kabir, Zahangir - FPAC-NRCS, CA" userId="S::zahangir.kabir@usda.gov::d489f11e-a5ab-496f-8a73-703a40280ce1" providerId="AD" clId="Web-{CCEFE3C0-5CEA-2F20-4D96-12E928098797}" dt="2025-01-07T21:33:23.911" v="6"/>
        <pc:sldMkLst>
          <pc:docMk/>
          <pc:sldMk cId="4055632497" sldId="256"/>
        </pc:sldMkLst>
        <pc:spChg chg="mod">
          <ac:chgData name="Kabir, Zahangir - FPAC-NRCS, CA" userId="S::zahangir.kabir@usda.gov::d489f11e-a5ab-496f-8a73-703a40280ce1" providerId="AD" clId="Web-{CCEFE3C0-5CEA-2F20-4D96-12E928098797}" dt="2025-01-07T21:33:06.566" v="2"/>
          <ac:spMkLst>
            <pc:docMk/>
            <pc:sldMk cId="4055632497" sldId="256"/>
            <ac:spMk id="3" creationId="{6524E2F3-01DC-345B-52F1-7716EE8535AB}"/>
          </ac:spMkLst>
        </pc:spChg>
        <pc:picChg chg="mod">
          <ac:chgData name="Kabir, Zahangir - FPAC-NRCS, CA" userId="S::zahangir.kabir@usda.gov::d489f11e-a5ab-496f-8a73-703a40280ce1" providerId="AD" clId="Web-{CCEFE3C0-5CEA-2F20-4D96-12E928098797}" dt="2025-01-07T21:33:19.582" v="5"/>
          <ac:picMkLst>
            <pc:docMk/>
            <pc:sldMk cId="4055632497" sldId="256"/>
            <ac:picMk id="4" creationId="{A9711729-FF35-2532-C683-35616AC14BB4}"/>
          </ac:picMkLst>
        </pc:picChg>
        <pc:picChg chg="mod">
          <ac:chgData name="Kabir, Zahangir - FPAC-NRCS, CA" userId="S::zahangir.kabir@usda.gov::d489f11e-a5ab-496f-8a73-703a40280ce1" providerId="AD" clId="Web-{CCEFE3C0-5CEA-2F20-4D96-12E928098797}" dt="2025-01-07T21:33:23.911" v="6"/>
          <ac:picMkLst>
            <pc:docMk/>
            <pc:sldMk cId="4055632497" sldId="256"/>
            <ac:picMk id="5" creationId="{5435DE8B-D237-780B-FA41-D5A19B883F57}"/>
          </ac:picMkLst>
        </pc:picChg>
      </pc:sldChg>
      <pc:sldChg chg="addSp delSp modSp">
        <pc:chgData name="Kabir, Zahangir - FPAC-NRCS, CA" userId="S::zahangir.kabir@usda.gov::d489f11e-a5ab-496f-8a73-703a40280ce1" providerId="AD" clId="Web-{CCEFE3C0-5CEA-2F20-4D96-12E928098797}" dt="2025-01-07T21:34:51.803" v="18"/>
        <pc:sldMkLst>
          <pc:docMk/>
          <pc:sldMk cId="4248619428" sldId="735"/>
        </pc:sldMkLst>
        <pc:spChg chg="mod">
          <ac:chgData name="Kabir, Zahangir - FPAC-NRCS, CA" userId="S::zahangir.kabir@usda.gov::d489f11e-a5ab-496f-8a73-703a40280ce1" providerId="AD" clId="Web-{CCEFE3C0-5CEA-2F20-4D96-12E928098797}" dt="2025-01-07T21:33:40.317" v="8"/>
          <ac:spMkLst>
            <pc:docMk/>
            <pc:sldMk cId="4248619428" sldId="735"/>
            <ac:spMk id="3" creationId="{00000000-0000-0000-0000-000000000000}"/>
          </ac:spMkLst>
        </pc:spChg>
        <pc:picChg chg="add mod">
          <ac:chgData name="Kabir, Zahangir - FPAC-NRCS, CA" userId="S::zahangir.kabir@usda.gov::d489f11e-a5ab-496f-8a73-703a40280ce1" providerId="AD" clId="Web-{CCEFE3C0-5CEA-2F20-4D96-12E928098797}" dt="2025-01-07T21:34:41.397" v="17"/>
          <ac:picMkLst>
            <pc:docMk/>
            <pc:sldMk cId="4248619428" sldId="735"/>
            <ac:picMk id="2" creationId="{B312840A-667F-CEB3-0E9C-DC8C3ED38D5A}"/>
          </ac:picMkLst>
        </pc:picChg>
        <pc:picChg chg="mod">
          <ac:chgData name="Kabir, Zahangir - FPAC-NRCS, CA" userId="S::zahangir.kabir@usda.gov::d489f11e-a5ab-496f-8a73-703a40280ce1" providerId="AD" clId="Web-{CCEFE3C0-5CEA-2F20-4D96-12E928098797}" dt="2025-01-07T21:34:51.803" v="18"/>
          <ac:picMkLst>
            <pc:docMk/>
            <pc:sldMk cId="4248619428" sldId="735"/>
            <ac:picMk id="4" creationId="{00000000-0000-0000-0000-000000000000}"/>
          </ac:picMkLst>
        </pc:picChg>
        <pc:picChg chg="mod">
          <ac:chgData name="Kabir, Zahangir - FPAC-NRCS, CA" userId="S::zahangir.kabir@usda.gov::d489f11e-a5ab-496f-8a73-703a40280ce1" providerId="AD" clId="Web-{CCEFE3C0-5CEA-2F20-4D96-12E928098797}" dt="2025-01-07T21:33:51.130" v="9"/>
          <ac:picMkLst>
            <pc:docMk/>
            <pc:sldMk cId="4248619428" sldId="735"/>
            <ac:picMk id="6" creationId="{00000000-0000-0000-0000-000000000000}"/>
          </ac:picMkLst>
        </pc:picChg>
      </pc:sldChg>
      <pc:sldChg chg="modSp">
        <pc:chgData name="Kabir, Zahangir - FPAC-NRCS, CA" userId="S::zahangir.kabir@usda.gov::d489f11e-a5ab-496f-8a73-703a40280ce1" providerId="AD" clId="Web-{CCEFE3C0-5CEA-2F20-4D96-12E928098797}" dt="2025-01-07T21:35:18.288" v="21" actId="1076"/>
        <pc:sldMkLst>
          <pc:docMk/>
          <pc:sldMk cId="877838600" sldId="764"/>
        </pc:sldMkLst>
        <pc:spChg chg="mod">
          <ac:chgData name="Kabir, Zahangir - FPAC-NRCS, CA" userId="S::zahangir.kabir@usda.gov::d489f11e-a5ab-496f-8a73-703a40280ce1" providerId="AD" clId="Web-{CCEFE3C0-5CEA-2F20-4D96-12E928098797}" dt="2025-01-07T21:35:18.288" v="21" actId="1076"/>
          <ac:spMkLst>
            <pc:docMk/>
            <pc:sldMk cId="877838600" sldId="764"/>
            <ac:spMk id="9" creationId="{25054E91-BE21-F207-E99F-4D9903F0091E}"/>
          </ac:spMkLst>
        </pc:spChg>
        <pc:picChg chg="mod">
          <ac:chgData name="Kabir, Zahangir - FPAC-NRCS, CA" userId="S::zahangir.kabir@usda.gov::d489f11e-a5ab-496f-8a73-703a40280ce1" providerId="AD" clId="Web-{CCEFE3C0-5CEA-2F20-4D96-12E928098797}" dt="2025-01-07T21:35:11.866" v="20"/>
          <ac:picMkLst>
            <pc:docMk/>
            <pc:sldMk cId="877838600" sldId="764"/>
            <ac:picMk id="4" creationId="{00000000-0000-0000-0000-000000000000}"/>
          </ac:picMkLst>
        </pc:picChg>
        <pc:picChg chg="mod">
          <ac:chgData name="Kabir, Zahangir - FPAC-NRCS, CA" userId="S::zahangir.kabir@usda.gov::d489f11e-a5ab-496f-8a73-703a40280ce1" providerId="AD" clId="Web-{CCEFE3C0-5CEA-2F20-4D96-12E928098797}" dt="2025-01-07T21:35:03.210" v="19"/>
          <ac:picMkLst>
            <pc:docMk/>
            <pc:sldMk cId="877838600" sldId="764"/>
            <ac:picMk id="6" creationId="{00000000-0000-0000-0000-000000000000}"/>
          </ac:picMkLst>
        </pc:picChg>
      </pc:sldChg>
      <pc:sldChg chg="modSp">
        <pc:chgData name="Kabir, Zahangir - FPAC-NRCS, CA" userId="S::zahangir.kabir@usda.gov::d489f11e-a5ab-496f-8a73-703a40280ce1" providerId="AD" clId="Web-{CCEFE3C0-5CEA-2F20-4D96-12E928098797}" dt="2025-01-07T21:35:47.977" v="24" actId="20577"/>
        <pc:sldMkLst>
          <pc:docMk/>
          <pc:sldMk cId="2404090406" sldId="772"/>
        </pc:sldMkLst>
        <pc:spChg chg="mod">
          <ac:chgData name="Kabir, Zahangir - FPAC-NRCS, CA" userId="S::zahangir.kabir@usda.gov::d489f11e-a5ab-496f-8a73-703a40280ce1" providerId="AD" clId="Web-{CCEFE3C0-5CEA-2F20-4D96-12E928098797}" dt="2025-01-07T21:35:47.977" v="24" actId="20577"/>
          <ac:spMkLst>
            <pc:docMk/>
            <pc:sldMk cId="2404090406" sldId="772"/>
            <ac:spMk id="7" creationId="{C198EB51-E0C3-A0E9-5AE5-F32AFB9BE34F}"/>
          </ac:spMkLst>
        </pc:spChg>
        <pc:picChg chg="mod">
          <ac:chgData name="Kabir, Zahangir - FPAC-NRCS, CA" userId="S::zahangir.kabir@usda.gov::d489f11e-a5ab-496f-8a73-703a40280ce1" providerId="AD" clId="Web-{CCEFE3C0-5CEA-2F20-4D96-12E928098797}" dt="2025-01-07T21:35:30.289" v="22"/>
          <ac:picMkLst>
            <pc:docMk/>
            <pc:sldMk cId="2404090406" sldId="772"/>
            <ac:picMk id="4" creationId="{497600CC-A155-8DB7-49CB-57E2B21971F8}"/>
          </ac:picMkLst>
        </pc:picChg>
      </pc:sldChg>
    </pc:docChg>
  </pc:docChgLst>
  <pc:docChgLst>
    <pc:chgData name="Winger, Marlon - FPAC-NRCS, UT" userId="S::marlon.winger@usda.gov::cf8e5516-53db-48d3-a570-af0e74063f92" providerId="AD" clId="Web-{12F706E6-DA07-4007-9F2B-3C447D753C7A}"/>
    <pc:docChg chg="modSld">
      <pc:chgData name="Winger, Marlon - FPAC-NRCS, UT" userId="S::marlon.winger@usda.gov::cf8e5516-53db-48d3-a570-af0e74063f92" providerId="AD" clId="Web-{12F706E6-DA07-4007-9F2B-3C447D753C7A}" dt="2025-03-17T17:13:35.783" v="770"/>
      <pc:docMkLst>
        <pc:docMk/>
      </pc:docMkLst>
      <pc:sldChg chg="modSp">
        <pc:chgData name="Winger, Marlon - FPAC-NRCS, UT" userId="S::marlon.winger@usda.gov::cf8e5516-53db-48d3-a570-af0e74063f92" providerId="AD" clId="Web-{12F706E6-DA07-4007-9F2B-3C447D753C7A}" dt="2025-03-17T16:41:50.088" v="3" actId="1076"/>
        <pc:sldMkLst>
          <pc:docMk/>
          <pc:sldMk cId="4055632497" sldId="256"/>
        </pc:sldMkLst>
        <pc:spChg chg="mod">
          <ac:chgData name="Winger, Marlon - FPAC-NRCS, UT" userId="S::marlon.winger@usda.gov::cf8e5516-53db-48d3-a570-af0e74063f92" providerId="AD" clId="Web-{12F706E6-DA07-4007-9F2B-3C447D753C7A}" dt="2025-03-17T16:41:44.963" v="1" actId="20577"/>
          <ac:spMkLst>
            <pc:docMk/>
            <pc:sldMk cId="4055632497" sldId="256"/>
            <ac:spMk id="3" creationId="{6524E2F3-01DC-345B-52F1-7716EE8535AB}"/>
          </ac:spMkLst>
        </pc:spChg>
        <pc:picChg chg="mod">
          <ac:chgData name="Winger, Marlon - FPAC-NRCS, UT" userId="S::marlon.winger@usda.gov::cf8e5516-53db-48d3-a570-af0e74063f92" providerId="AD" clId="Web-{12F706E6-DA07-4007-9F2B-3C447D753C7A}" dt="2025-03-17T16:41:47.963" v="2" actId="1076"/>
          <ac:picMkLst>
            <pc:docMk/>
            <pc:sldMk cId="4055632497" sldId="256"/>
            <ac:picMk id="4" creationId="{A9711729-FF35-2532-C683-35616AC14BB4}"/>
          </ac:picMkLst>
        </pc:picChg>
        <pc:picChg chg="mod">
          <ac:chgData name="Winger, Marlon - FPAC-NRCS, UT" userId="S::marlon.winger@usda.gov::cf8e5516-53db-48d3-a570-af0e74063f92" providerId="AD" clId="Web-{12F706E6-DA07-4007-9F2B-3C447D753C7A}" dt="2025-03-17T16:41:50.088" v="3" actId="1076"/>
          <ac:picMkLst>
            <pc:docMk/>
            <pc:sldMk cId="4055632497" sldId="256"/>
            <ac:picMk id="5" creationId="{5435DE8B-D237-780B-FA41-D5A19B883F57}"/>
          </ac:picMkLst>
        </pc:picChg>
      </pc:sldChg>
      <pc:sldChg chg="modSp modNotes">
        <pc:chgData name="Winger, Marlon - FPAC-NRCS, UT" userId="S::marlon.winger@usda.gov::cf8e5516-53db-48d3-a570-af0e74063f92" providerId="AD" clId="Web-{12F706E6-DA07-4007-9F2B-3C447D753C7A}" dt="2025-03-17T17:13:08.455" v="753"/>
        <pc:sldMkLst>
          <pc:docMk/>
          <pc:sldMk cId="476087656" sldId="673"/>
        </pc:sldMkLst>
        <pc:spChg chg="mod">
          <ac:chgData name="Winger, Marlon - FPAC-NRCS, UT" userId="S::marlon.winger@usda.gov::cf8e5516-53db-48d3-a570-af0e74063f92" providerId="AD" clId="Web-{12F706E6-DA07-4007-9F2B-3C447D753C7A}" dt="2025-03-17T17:11:31.659" v="698" actId="20577"/>
          <ac:spMkLst>
            <pc:docMk/>
            <pc:sldMk cId="476087656" sldId="673"/>
            <ac:spMk id="6" creationId="{00000000-0000-0000-0000-000000000000}"/>
          </ac:spMkLst>
        </pc:spChg>
        <pc:picChg chg="mod">
          <ac:chgData name="Winger, Marlon - FPAC-NRCS, UT" userId="S::marlon.winger@usda.gov::cf8e5516-53db-48d3-a570-af0e74063f92" providerId="AD" clId="Web-{12F706E6-DA07-4007-9F2B-3C447D753C7A}" dt="2025-03-17T17:11:57.659" v="702" actId="14100"/>
          <ac:picMkLst>
            <pc:docMk/>
            <pc:sldMk cId="476087656" sldId="673"/>
            <ac:picMk id="4" creationId="{00000000-0000-0000-0000-000000000000}"/>
          </ac:picMkLst>
        </pc:picChg>
        <pc:picChg chg="mod">
          <ac:chgData name="Winger, Marlon - FPAC-NRCS, UT" userId="S::marlon.winger@usda.gov::cf8e5516-53db-48d3-a570-af0e74063f92" providerId="AD" clId="Web-{12F706E6-DA07-4007-9F2B-3C447D753C7A}" dt="2025-03-17T17:11:40.846" v="700" actId="1076"/>
          <ac:picMkLst>
            <pc:docMk/>
            <pc:sldMk cId="476087656" sldId="673"/>
            <ac:picMk id="5" creationId="{00000000-0000-0000-0000-000000000000}"/>
          </ac:picMkLst>
        </pc:picChg>
      </pc:sldChg>
      <pc:sldChg chg="modSp">
        <pc:chgData name="Winger, Marlon - FPAC-NRCS, UT" userId="S::marlon.winger@usda.gov::cf8e5516-53db-48d3-a570-af0e74063f92" providerId="AD" clId="Web-{12F706E6-DA07-4007-9F2B-3C447D753C7A}" dt="2025-03-17T16:54:13.460" v="407" actId="1076"/>
        <pc:sldMkLst>
          <pc:docMk/>
          <pc:sldMk cId="4033973492" sldId="711"/>
        </pc:sldMkLst>
        <pc:spChg chg="mod">
          <ac:chgData name="Winger, Marlon - FPAC-NRCS, UT" userId="S::marlon.winger@usda.gov::cf8e5516-53db-48d3-a570-af0e74063f92" providerId="AD" clId="Web-{12F706E6-DA07-4007-9F2B-3C447D753C7A}" dt="2025-03-17T16:54:00.616" v="405" actId="1076"/>
          <ac:spMkLst>
            <pc:docMk/>
            <pc:sldMk cId="4033973492" sldId="711"/>
            <ac:spMk id="11" creationId="{A12D3E25-D228-DC05-1D5D-EF9893BFCCD3}"/>
          </ac:spMkLst>
        </pc:spChg>
        <pc:grpChg chg="mod">
          <ac:chgData name="Winger, Marlon - FPAC-NRCS, UT" userId="S::marlon.winger@usda.gov::cf8e5516-53db-48d3-a570-af0e74063f92" providerId="AD" clId="Web-{12F706E6-DA07-4007-9F2B-3C447D753C7A}" dt="2025-03-17T16:54:11.491" v="406" actId="1076"/>
          <ac:grpSpMkLst>
            <pc:docMk/>
            <pc:sldMk cId="4033973492" sldId="711"/>
            <ac:grpSpMk id="12" creationId="{EB136C27-296B-F5E0-9EB4-4638595BCF63}"/>
          </ac:grpSpMkLst>
        </pc:grpChg>
        <pc:picChg chg="mod">
          <ac:chgData name="Winger, Marlon - FPAC-NRCS, UT" userId="S::marlon.winger@usda.gov::cf8e5516-53db-48d3-a570-af0e74063f92" providerId="AD" clId="Web-{12F706E6-DA07-4007-9F2B-3C447D753C7A}" dt="2025-03-17T16:54:13.460" v="407" actId="1076"/>
          <ac:picMkLst>
            <pc:docMk/>
            <pc:sldMk cId="4033973492" sldId="711"/>
            <ac:picMk id="4" creationId="{00000000-0000-0000-0000-000000000000}"/>
          </ac:picMkLst>
        </pc:picChg>
        <pc:picChg chg="mod">
          <ac:chgData name="Winger, Marlon - FPAC-NRCS, UT" userId="S::marlon.winger@usda.gov::cf8e5516-53db-48d3-a570-af0e74063f92" providerId="AD" clId="Web-{12F706E6-DA07-4007-9F2B-3C447D753C7A}" dt="2025-03-17T16:53:54.194" v="404" actId="1076"/>
          <ac:picMkLst>
            <pc:docMk/>
            <pc:sldMk cId="4033973492" sldId="711"/>
            <ac:picMk id="8" creationId="{00000000-0000-0000-0000-000000000000}"/>
          </ac:picMkLst>
        </pc:picChg>
      </pc:sldChg>
      <pc:sldChg chg="modSp modNotes">
        <pc:chgData name="Winger, Marlon - FPAC-NRCS, UT" userId="S::marlon.winger@usda.gov::cf8e5516-53db-48d3-a570-af0e74063f92" providerId="AD" clId="Web-{12F706E6-DA07-4007-9F2B-3C447D753C7A}" dt="2025-03-17T17:08:39.097" v="674"/>
        <pc:sldMkLst>
          <pc:docMk/>
          <pc:sldMk cId="4050672266" sldId="724"/>
        </pc:sldMkLst>
        <pc:spChg chg="mod">
          <ac:chgData name="Winger, Marlon - FPAC-NRCS, UT" userId="S::marlon.winger@usda.gov::cf8e5516-53db-48d3-a570-af0e74063f92" providerId="AD" clId="Web-{12F706E6-DA07-4007-9F2B-3C447D753C7A}" dt="2025-03-17T17:08:07.832" v="658" actId="1076"/>
          <ac:spMkLst>
            <pc:docMk/>
            <pc:sldMk cId="4050672266" sldId="724"/>
            <ac:spMk id="10" creationId="{00000000-0000-0000-0000-000000000000}"/>
          </ac:spMkLst>
        </pc:spChg>
        <pc:picChg chg="mod">
          <ac:chgData name="Winger, Marlon - FPAC-NRCS, UT" userId="S::marlon.winger@usda.gov::cf8e5516-53db-48d3-a570-af0e74063f92" providerId="AD" clId="Web-{12F706E6-DA07-4007-9F2B-3C447D753C7A}" dt="2025-03-17T17:07:04.707" v="608" actId="1076"/>
          <ac:picMkLst>
            <pc:docMk/>
            <pc:sldMk cId="4050672266" sldId="724"/>
            <ac:picMk id="5" creationId="{00000000-0000-0000-0000-000000000000}"/>
          </ac:picMkLst>
        </pc:picChg>
        <pc:picChg chg="mod">
          <ac:chgData name="Winger, Marlon - FPAC-NRCS, UT" userId="S::marlon.winger@usda.gov::cf8e5516-53db-48d3-a570-af0e74063f92" providerId="AD" clId="Web-{12F706E6-DA07-4007-9F2B-3C447D753C7A}" dt="2025-03-17T17:06:57.441" v="606" actId="14100"/>
          <ac:picMkLst>
            <pc:docMk/>
            <pc:sldMk cId="4050672266" sldId="724"/>
            <ac:picMk id="7" creationId="{00000000-0000-0000-0000-000000000000}"/>
          </ac:picMkLst>
        </pc:picChg>
        <pc:picChg chg="mod">
          <ac:chgData name="Winger, Marlon - FPAC-NRCS, UT" userId="S::marlon.winger@usda.gov::cf8e5516-53db-48d3-a570-af0e74063f92" providerId="AD" clId="Web-{12F706E6-DA07-4007-9F2B-3C447D753C7A}" dt="2025-03-17T17:06:52.301" v="604" actId="1076"/>
          <ac:picMkLst>
            <pc:docMk/>
            <pc:sldMk cId="4050672266" sldId="724"/>
            <ac:picMk id="7170" creationId="{8DC797DE-918D-20BC-16EB-EAC2F591127D}"/>
          </ac:picMkLst>
        </pc:picChg>
      </pc:sldChg>
      <pc:sldChg chg="modNotes">
        <pc:chgData name="Winger, Marlon - FPAC-NRCS, UT" userId="S::marlon.winger@usda.gov::cf8e5516-53db-48d3-a570-af0e74063f92" providerId="AD" clId="Web-{12F706E6-DA07-4007-9F2B-3C447D753C7A}" dt="2025-03-17T16:46:53.602" v="341"/>
        <pc:sldMkLst>
          <pc:docMk/>
          <pc:sldMk cId="4248619428" sldId="735"/>
        </pc:sldMkLst>
      </pc:sldChg>
      <pc:sldChg chg="modNotes">
        <pc:chgData name="Winger, Marlon - FPAC-NRCS, UT" userId="S::marlon.winger@usda.gov::cf8e5516-53db-48d3-a570-af0e74063f92" providerId="AD" clId="Web-{12F706E6-DA07-4007-9F2B-3C447D753C7A}" dt="2025-03-17T16:45:02.400" v="225"/>
        <pc:sldMkLst>
          <pc:docMk/>
          <pc:sldMk cId="1511401718" sldId="736"/>
        </pc:sldMkLst>
      </pc:sldChg>
      <pc:sldChg chg="modSp modNotes">
        <pc:chgData name="Winger, Marlon - FPAC-NRCS, UT" userId="S::marlon.winger@usda.gov::cf8e5516-53db-48d3-a570-af0e74063f92" providerId="AD" clId="Web-{12F706E6-DA07-4007-9F2B-3C447D753C7A}" dt="2025-03-17T16:53:48.570" v="403"/>
        <pc:sldMkLst>
          <pc:docMk/>
          <pc:sldMk cId="877838600" sldId="764"/>
        </pc:sldMkLst>
        <pc:spChg chg="mod">
          <ac:chgData name="Winger, Marlon - FPAC-NRCS, UT" userId="S::marlon.winger@usda.gov::cf8e5516-53db-48d3-a570-af0e74063f92" providerId="AD" clId="Web-{12F706E6-DA07-4007-9F2B-3C447D753C7A}" dt="2025-03-17T16:49:06.836" v="383" actId="1076"/>
          <ac:spMkLst>
            <pc:docMk/>
            <pc:sldMk cId="877838600" sldId="764"/>
            <ac:spMk id="2" creationId="{00000000-0000-0000-0000-000000000000}"/>
          </ac:spMkLst>
        </pc:spChg>
        <pc:spChg chg="mod">
          <ac:chgData name="Winger, Marlon - FPAC-NRCS, UT" userId="S::marlon.winger@usda.gov::cf8e5516-53db-48d3-a570-af0e74063f92" providerId="AD" clId="Web-{12F706E6-DA07-4007-9F2B-3C447D753C7A}" dt="2025-03-17T16:49:00.633" v="382" actId="14100"/>
          <ac:spMkLst>
            <pc:docMk/>
            <pc:sldMk cId="877838600" sldId="764"/>
            <ac:spMk id="7" creationId="{0CE56B3C-D195-6FA2-80DC-26D8AF43F24F}"/>
          </ac:spMkLst>
        </pc:spChg>
        <pc:spChg chg="mod">
          <ac:chgData name="Winger, Marlon - FPAC-NRCS, UT" userId="S::marlon.winger@usda.gov::cf8e5516-53db-48d3-a570-af0e74063f92" providerId="AD" clId="Web-{12F706E6-DA07-4007-9F2B-3C447D753C7A}" dt="2025-03-17T16:47:03.040" v="343" actId="1076"/>
          <ac:spMkLst>
            <pc:docMk/>
            <pc:sldMk cId="877838600" sldId="764"/>
            <ac:spMk id="8" creationId="{CC15A93B-919D-536C-BB01-54184149024A}"/>
          </ac:spMkLst>
        </pc:spChg>
      </pc:sldChg>
      <pc:sldChg chg="addSp modSp">
        <pc:chgData name="Winger, Marlon - FPAC-NRCS, UT" userId="S::marlon.winger@usda.gov::cf8e5516-53db-48d3-a570-af0e74063f92" providerId="AD" clId="Web-{12F706E6-DA07-4007-9F2B-3C447D753C7A}" dt="2025-03-17T16:57:37.584" v="456" actId="20577"/>
        <pc:sldMkLst>
          <pc:docMk/>
          <pc:sldMk cId="2203160968" sldId="766"/>
        </pc:sldMkLst>
        <pc:spChg chg="add mod">
          <ac:chgData name="Winger, Marlon - FPAC-NRCS, UT" userId="S::marlon.winger@usda.gov::cf8e5516-53db-48d3-a570-af0e74063f92" providerId="AD" clId="Web-{12F706E6-DA07-4007-9F2B-3C447D753C7A}" dt="2025-03-17T16:57:37.584" v="456" actId="20577"/>
          <ac:spMkLst>
            <pc:docMk/>
            <pc:sldMk cId="2203160968" sldId="766"/>
            <ac:spMk id="5" creationId="{9AC1B514-78AF-CB75-85D1-529DF4E9FAAC}"/>
          </ac:spMkLst>
        </pc:spChg>
        <pc:picChg chg="mod">
          <ac:chgData name="Winger, Marlon - FPAC-NRCS, UT" userId="S::marlon.winger@usda.gov::cf8e5516-53db-48d3-a570-af0e74063f92" providerId="AD" clId="Web-{12F706E6-DA07-4007-9F2B-3C447D753C7A}" dt="2025-03-17T16:55:54.163" v="408" actId="1076"/>
          <ac:picMkLst>
            <pc:docMk/>
            <pc:sldMk cId="2203160968" sldId="766"/>
            <ac:picMk id="4" creationId="{BAF12406-14E9-21E5-ADBA-4EB8012F42E8}"/>
          </ac:picMkLst>
        </pc:picChg>
        <pc:picChg chg="mod">
          <ac:chgData name="Winger, Marlon - FPAC-NRCS, UT" userId="S::marlon.winger@usda.gov::cf8e5516-53db-48d3-a570-af0e74063f92" providerId="AD" clId="Web-{12F706E6-DA07-4007-9F2B-3C447D753C7A}" dt="2025-03-17T16:56:03.569" v="409" actId="1076"/>
          <ac:picMkLst>
            <pc:docMk/>
            <pc:sldMk cId="2203160968" sldId="766"/>
            <ac:picMk id="12" creationId="{C6FD1851-C2D3-27BD-A8E3-535BA7233542}"/>
          </ac:picMkLst>
        </pc:picChg>
      </pc:sldChg>
      <pc:sldChg chg="modSp modNotes">
        <pc:chgData name="Winger, Marlon - FPAC-NRCS, UT" userId="S::marlon.winger@usda.gov::cf8e5516-53db-48d3-a570-af0e74063f92" providerId="AD" clId="Web-{12F706E6-DA07-4007-9F2B-3C447D753C7A}" dt="2025-03-17T17:09:31.128" v="690"/>
        <pc:sldMkLst>
          <pc:docMk/>
          <pc:sldMk cId="2371333715" sldId="767"/>
        </pc:sldMkLst>
        <pc:spChg chg="mod">
          <ac:chgData name="Winger, Marlon - FPAC-NRCS, UT" userId="S::marlon.winger@usda.gov::cf8e5516-53db-48d3-a570-af0e74063f92" providerId="AD" clId="Web-{12F706E6-DA07-4007-9F2B-3C447D753C7A}" dt="2025-03-17T17:09:21.910" v="676" actId="20577"/>
          <ac:spMkLst>
            <pc:docMk/>
            <pc:sldMk cId="2371333715" sldId="767"/>
            <ac:spMk id="3" creationId="{4D1DC1B5-5976-CC2E-FDB7-9B86CEABA8C0}"/>
          </ac:spMkLst>
        </pc:spChg>
      </pc:sldChg>
      <pc:sldChg chg="modNotes">
        <pc:chgData name="Winger, Marlon - FPAC-NRCS, UT" userId="S::marlon.winger@usda.gov::cf8e5516-53db-48d3-a570-af0e74063f92" providerId="AD" clId="Web-{12F706E6-DA07-4007-9F2B-3C447D753C7A}" dt="2025-03-17T17:03:09.130" v="472"/>
        <pc:sldMkLst>
          <pc:docMk/>
          <pc:sldMk cId="1917753459" sldId="768"/>
        </pc:sldMkLst>
      </pc:sldChg>
      <pc:sldChg chg="modNotes">
        <pc:chgData name="Winger, Marlon - FPAC-NRCS, UT" userId="S::marlon.winger@usda.gov::cf8e5516-53db-48d3-a570-af0e74063f92" providerId="AD" clId="Web-{12F706E6-DA07-4007-9F2B-3C447D753C7A}" dt="2025-03-17T17:03:20.411" v="478"/>
        <pc:sldMkLst>
          <pc:docMk/>
          <pc:sldMk cId="60742613" sldId="769"/>
        </pc:sldMkLst>
      </pc:sldChg>
      <pc:sldChg chg="modNotes">
        <pc:chgData name="Winger, Marlon - FPAC-NRCS, UT" userId="S::marlon.winger@usda.gov::cf8e5516-53db-48d3-a570-af0e74063f92" providerId="AD" clId="Web-{12F706E6-DA07-4007-9F2B-3C447D753C7A}" dt="2025-03-17T17:03:27.661" v="484"/>
        <pc:sldMkLst>
          <pc:docMk/>
          <pc:sldMk cId="3657412997" sldId="770"/>
        </pc:sldMkLst>
      </pc:sldChg>
      <pc:sldChg chg="modSp modNotes">
        <pc:chgData name="Winger, Marlon - FPAC-NRCS, UT" userId="S::marlon.winger@usda.gov::cf8e5516-53db-48d3-a570-af0e74063f92" providerId="AD" clId="Web-{12F706E6-DA07-4007-9F2B-3C447D753C7A}" dt="2025-03-17T17:13:35.783" v="770"/>
        <pc:sldMkLst>
          <pc:docMk/>
          <pc:sldMk cId="1594079257" sldId="771"/>
        </pc:sldMkLst>
        <pc:spChg chg="mod">
          <ac:chgData name="Winger, Marlon - FPAC-NRCS, UT" userId="S::marlon.winger@usda.gov::cf8e5516-53db-48d3-a570-af0e74063f92" providerId="AD" clId="Web-{12F706E6-DA07-4007-9F2B-3C447D753C7A}" dt="2025-03-17T17:04:09.286" v="502" actId="1076"/>
          <ac:spMkLst>
            <pc:docMk/>
            <pc:sldMk cId="1594079257" sldId="771"/>
            <ac:spMk id="3" creationId="{33CF56C8-F9E7-3D3D-E60F-0610E8FDE6B8}"/>
          </ac:spMkLst>
        </pc:spChg>
        <pc:picChg chg="mod">
          <ac:chgData name="Winger, Marlon - FPAC-NRCS, UT" userId="S::marlon.winger@usda.gov::cf8e5516-53db-48d3-a570-af0e74063f92" providerId="AD" clId="Web-{12F706E6-DA07-4007-9F2B-3C447D753C7A}" dt="2025-03-17T17:03:59.723" v="500" actId="1076"/>
          <ac:picMkLst>
            <pc:docMk/>
            <pc:sldMk cId="1594079257" sldId="771"/>
            <ac:picMk id="5" creationId="{C9C324F2-8B62-4A7E-748B-BF7A18A5F976}"/>
          </ac:picMkLst>
        </pc:picChg>
        <pc:picChg chg="mod">
          <ac:chgData name="Winger, Marlon - FPAC-NRCS, UT" userId="S::marlon.winger@usda.gov::cf8e5516-53db-48d3-a570-af0e74063f92" providerId="AD" clId="Web-{12F706E6-DA07-4007-9F2B-3C447D753C7A}" dt="2025-03-17T17:04:06.114" v="501" actId="14100"/>
          <ac:picMkLst>
            <pc:docMk/>
            <pc:sldMk cId="1594079257" sldId="771"/>
            <ac:picMk id="5122" creationId="{9CAD8F8E-8022-4A4F-0BB3-0868A980612E}"/>
          </ac:picMkLst>
        </pc:picChg>
      </pc:sldChg>
      <pc:sldChg chg="modSp modNotes">
        <pc:chgData name="Winger, Marlon - FPAC-NRCS, UT" userId="S::marlon.winger@usda.gov::cf8e5516-53db-48d3-a570-af0e74063f92" providerId="AD" clId="Web-{12F706E6-DA07-4007-9F2B-3C447D753C7A}" dt="2025-03-17T17:02:58.849" v="461"/>
        <pc:sldMkLst>
          <pc:docMk/>
          <pc:sldMk cId="2404090406" sldId="772"/>
        </pc:sldMkLst>
        <pc:spChg chg="mod">
          <ac:chgData name="Winger, Marlon - FPAC-NRCS, UT" userId="S::marlon.winger@usda.gov::cf8e5516-53db-48d3-a570-af0e74063f92" providerId="AD" clId="Web-{12F706E6-DA07-4007-9F2B-3C447D753C7A}" dt="2025-03-17T17:01:59.692" v="458" actId="20577"/>
          <ac:spMkLst>
            <pc:docMk/>
            <pc:sldMk cId="2404090406" sldId="772"/>
            <ac:spMk id="7" creationId="{C198EB51-E0C3-A0E9-5AE5-F32AFB9BE34F}"/>
          </ac:spMkLst>
        </pc:spChg>
      </pc:sldChg>
      <pc:sldChg chg="modNotes">
        <pc:chgData name="Winger, Marlon - FPAC-NRCS, UT" userId="S::marlon.winger@usda.gov::cf8e5516-53db-48d3-a570-af0e74063f92" providerId="AD" clId="Web-{12F706E6-DA07-4007-9F2B-3C447D753C7A}" dt="2025-03-17T17:04:34.942" v="510"/>
        <pc:sldMkLst>
          <pc:docMk/>
          <pc:sldMk cId="2520304775" sldId="773"/>
        </pc:sldMkLst>
      </pc:sldChg>
    </pc:docChg>
  </pc:docChgLst>
  <pc:docChgLst>
    <pc:chgData name="Winger, Marlon - FPAC-NRCS, UT" userId="cf8e5516-53db-48d3-a570-af0e74063f92" providerId="ADAL" clId="{EB83B0E6-5708-472C-AECC-48404502DF8D}"/>
    <pc:docChg chg="custSel modSld">
      <pc:chgData name="Winger, Marlon - FPAC-NRCS, UT" userId="cf8e5516-53db-48d3-a570-af0e74063f92" providerId="ADAL" clId="{EB83B0E6-5708-472C-AECC-48404502DF8D}" dt="2025-03-17T19:36:14.376" v="106" actId="33553"/>
      <pc:docMkLst>
        <pc:docMk/>
      </pc:docMkLst>
      <pc:sldChg chg="modSp mod">
        <pc:chgData name="Winger, Marlon - FPAC-NRCS, UT" userId="cf8e5516-53db-48d3-a570-af0e74063f92" providerId="ADAL" clId="{EB83B0E6-5708-472C-AECC-48404502DF8D}" dt="2025-03-17T19:35:20.427" v="97" actId="33553"/>
        <pc:sldMkLst>
          <pc:docMk/>
          <pc:sldMk cId="4055632497" sldId="256"/>
        </pc:sldMkLst>
        <pc:spChg chg="mod">
          <ac:chgData name="Winger, Marlon - FPAC-NRCS, UT" userId="cf8e5516-53db-48d3-a570-af0e74063f92" providerId="ADAL" clId="{EB83B0E6-5708-472C-AECC-48404502DF8D}" dt="2025-03-17T19:35:20.427" v="97" actId="33553"/>
          <ac:spMkLst>
            <pc:docMk/>
            <pc:sldMk cId="4055632497" sldId="256"/>
            <ac:spMk id="3" creationId="{6524E2F3-01DC-345B-52F1-7716EE8535AB}"/>
          </ac:spMkLst>
        </pc:spChg>
        <pc:picChg chg="mod">
          <ac:chgData name="Winger, Marlon - FPAC-NRCS, UT" userId="cf8e5516-53db-48d3-a570-af0e74063f92" providerId="ADAL" clId="{EB83B0E6-5708-472C-AECC-48404502DF8D}" dt="2025-03-17T19:19:41.432" v="1" actId="962"/>
          <ac:picMkLst>
            <pc:docMk/>
            <pc:sldMk cId="4055632497" sldId="256"/>
            <ac:picMk id="4" creationId="{A9711729-FF35-2532-C683-35616AC14BB4}"/>
          </ac:picMkLst>
        </pc:picChg>
        <pc:picChg chg="mod">
          <ac:chgData name="Winger, Marlon - FPAC-NRCS, UT" userId="cf8e5516-53db-48d3-a570-af0e74063f92" providerId="ADAL" clId="{EB83B0E6-5708-472C-AECC-48404502DF8D}" dt="2025-03-17T19:19:48.959" v="3" actId="962"/>
          <ac:picMkLst>
            <pc:docMk/>
            <pc:sldMk cId="4055632497" sldId="256"/>
            <ac:picMk id="5" creationId="{5435DE8B-D237-780B-FA41-D5A19B883F57}"/>
          </ac:picMkLst>
        </pc:picChg>
      </pc:sldChg>
      <pc:sldChg chg="delSp modSp mod">
        <pc:chgData name="Winger, Marlon - FPAC-NRCS, UT" userId="cf8e5516-53db-48d3-a570-af0e74063f92" providerId="ADAL" clId="{EB83B0E6-5708-472C-AECC-48404502DF8D}" dt="2025-03-17T19:36:05.151" v="105" actId="33553"/>
        <pc:sldMkLst>
          <pc:docMk/>
          <pc:sldMk cId="476087656" sldId="673"/>
        </pc:sldMkLst>
        <pc:spChg chg="del mod">
          <ac:chgData name="Winger, Marlon - FPAC-NRCS, UT" userId="cf8e5516-53db-48d3-a570-af0e74063f92" providerId="ADAL" clId="{EB83B0E6-5708-472C-AECC-48404502DF8D}" dt="2025-03-17T19:32:36.402" v="75" actId="478"/>
          <ac:spMkLst>
            <pc:docMk/>
            <pc:sldMk cId="476087656" sldId="673"/>
            <ac:spMk id="2" creationId="{00000000-0000-0000-0000-000000000000}"/>
          </ac:spMkLst>
        </pc:spChg>
        <pc:spChg chg="mod">
          <ac:chgData name="Winger, Marlon - FPAC-NRCS, UT" userId="cf8e5516-53db-48d3-a570-af0e74063f92" providerId="ADAL" clId="{EB83B0E6-5708-472C-AECC-48404502DF8D}" dt="2025-03-17T19:36:05.151" v="105" actId="33553"/>
          <ac:spMkLst>
            <pc:docMk/>
            <pc:sldMk cId="476087656" sldId="673"/>
            <ac:spMk id="6" creationId="{00000000-0000-0000-0000-000000000000}"/>
          </ac:spMkLst>
        </pc:spChg>
        <pc:spChg chg="del">
          <ac:chgData name="Winger, Marlon - FPAC-NRCS, UT" userId="cf8e5516-53db-48d3-a570-af0e74063f92" providerId="ADAL" clId="{EB83B0E6-5708-472C-AECC-48404502DF8D}" dt="2025-03-17T19:33:55.094" v="86" actId="478"/>
          <ac:spMkLst>
            <pc:docMk/>
            <pc:sldMk cId="476087656" sldId="673"/>
            <ac:spMk id="7" creationId="{00000000-0000-0000-0000-000000000000}"/>
          </ac:spMkLst>
        </pc:spChg>
        <pc:picChg chg="mod">
          <ac:chgData name="Winger, Marlon - FPAC-NRCS, UT" userId="cf8e5516-53db-48d3-a570-af0e74063f92" providerId="ADAL" clId="{EB83B0E6-5708-472C-AECC-48404502DF8D}" dt="2025-03-17T19:33:28.792" v="77" actId="962"/>
          <ac:picMkLst>
            <pc:docMk/>
            <pc:sldMk cId="476087656" sldId="673"/>
            <ac:picMk id="4" creationId="{00000000-0000-0000-0000-000000000000}"/>
          </ac:picMkLst>
        </pc:picChg>
        <pc:picChg chg="mod">
          <ac:chgData name="Winger, Marlon - FPAC-NRCS, UT" userId="cf8e5516-53db-48d3-a570-af0e74063f92" providerId="ADAL" clId="{EB83B0E6-5708-472C-AECC-48404502DF8D}" dt="2025-03-17T19:33:50.074" v="85" actId="962"/>
          <ac:picMkLst>
            <pc:docMk/>
            <pc:sldMk cId="476087656" sldId="673"/>
            <ac:picMk id="5" creationId="{00000000-0000-0000-0000-000000000000}"/>
          </ac:picMkLst>
        </pc:picChg>
      </pc:sldChg>
      <pc:sldChg chg="modSp mod">
        <pc:chgData name="Winger, Marlon - FPAC-NRCS, UT" userId="cf8e5516-53db-48d3-a570-af0e74063f92" providerId="ADAL" clId="{EB83B0E6-5708-472C-AECC-48404502DF8D}" dt="2025-03-17T19:35:38.498" v="99" actId="33553"/>
        <pc:sldMkLst>
          <pc:docMk/>
          <pc:sldMk cId="4033973492" sldId="711"/>
        </pc:sldMkLst>
        <pc:spChg chg="mod">
          <ac:chgData name="Winger, Marlon - FPAC-NRCS, UT" userId="cf8e5516-53db-48d3-a570-af0e74063f92" providerId="ADAL" clId="{EB83B0E6-5708-472C-AECC-48404502DF8D}" dt="2025-03-17T19:35:38.498" v="99" actId="33553"/>
          <ac:spMkLst>
            <pc:docMk/>
            <pc:sldMk cId="4033973492" sldId="711"/>
            <ac:spMk id="11" creationId="{A12D3E25-D228-DC05-1D5D-EF9893BFCCD3}"/>
          </ac:spMkLst>
        </pc:spChg>
        <pc:grpChg chg="mod">
          <ac:chgData name="Winger, Marlon - FPAC-NRCS, UT" userId="cf8e5516-53db-48d3-a570-af0e74063f92" providerId="ADAL" clId="{EB83B0E6-5708-472C-AECC-48404502DF8D}" dt="2025-03-17T19:23:29.614" v="31" actId="962"/>
          <ac:grpSpMkLst>
            <pc:docMk/>
            <pc:sldMk cId="4033973492" sldId="711"/>
            <ac:grpSpMk id="12" creationId="{EB136C27-296B-F5E0-9EB4-4638595BCF63}"/>
          </ac:grpSpMkLst>
        </pc:grpChg>
        <pc:picChg chg="mod">
          <ac:chgData name="Winger, Marlon - FPAC-NRCS, UT" userId="cf8e5516-53db-48d3-a570-af0e74063f92" providerId="ADAL" clId="{EB83B0E6-5708-472C-AECC-48404502DF8D}" dt="2025-03-17T19:22:52.866" v="23" actId="962"/>
          <ac:picMkLst>
            <pc:docMk/>
            <pc:sldMk cId="4033973492" sldId="711"/>
            <ac:picMk id="3" creationId="{00000000-0000-0000-0000-000000000000}"/>
          </ac:picMkLst>
        </pc:picChg>
        <pc:picChg chg="mod">
          <ac:chgData name="Winger, Marlon - FPAC-NRCS, UT" userId="cf8e5516-53db-48d3-a570-af0e74063f92" providerId="ADAL" clId="{EB83B0E6-5708-472C-AECC-48404502DF8D}" dt="2025-03-17T19:23:01.776" v="25" actId="962"/>
          <ac:picMkLst>
            <pc:docMk/>
            <pc:sldMk cId="4033973492" sldId="711"/>
            <ac:picMk id="4" creationId="{00000000-0000-0000-0000-000000000000}"/>
          </ac:picMkLst>
        </pc:picChg>
        <pc:picChg chg="mod">
          <ac:chgData name="Winger, Marlon - FPAC-NRCS, UT" userId="cf8e5516-53db-48d3-a570-af0e74063f92" providerId="ADAL" clId="{EB83B0E6-5708-472C-AECC-48404502DF8D}" dt="2025-03-17T19:22:36.151" v="21" actId="962"/>
          <ac:picMkLst>
            <pc:docMk/>
            <pc:sldMk cId="4033973492" sldId="711"/>
            <ac:picMk id="6" creationId="{00000000-0000-0000-0000-000000000000}"/>
          </ac:picMkLst>
        </pc:picChg>
        <pc:picChg chg="mod">
          <ac:chgData name="Winger, Marlon - FPAC-NRCS, UT" userId="cf8e5516-53db-48d3-a570-af0e74063f92" providerId="ADAL" clId="{EB83B0E6-5708-472C-AECC-48404502DF8D}" dt="2025-03-17T19:23:10.982" v="27" actId="962"/>
          <ac:picMkLst>
            <pc:docMk/>
            <pc:sldMk cId="4033973492" sldId="711"/>
            <ac:picMk id="8" creationId="{00000000-0000-0000-0000-000000000000}"/>
          </ac:picMkLst>
        </pc:picChg>
        <pc:picChg chg="mod">
          <ac:chgData name="Winger, Marlon - FPAC-NRCS, UT" userId="cf8e5516-53db-48d3-a570-af0e74063f92" providerId="ADAL" clId="{EB83B0E6-5708-472C-AECC-48404502DF8D}" dt="2025-03-17T19:23:20.963" v="29" actId="962"/>
          <ac:picMkLst>
            <pc:docMk/>
            <pc:sldMk cId="4033973492" sldId="711"/>
            <ac:picMk id="9" creationId="{00000000-0000-0000-0000-000000000000}"/>
          </ac:picMkLst>
        </pc:picChg>
      </pc:sldChg>
      <pc:sldChg chg="modSp mod">
        <pc:chgData name="Winger, Marlon - FPAC-NRCS, UT" userId="cf8e5516-53db-48d3-a570-af0e74063f92" providerId="ADAL" clId="{EB83B0E6-5708-472C-AECC-48404502DF8D}" dt="2025-03-17T19:34:49.966" v="92" actId="962"/>
        <pc:sldMkLst>
          <pc:docMk/>
          <pc:sldMk cId="4050672266" sldId="724"/>
        </pc:sldMkLst>
        <pc:picChg chg="mod">
          <ac:chgData name="Winger, Marlon - FPAC-NRCS, UT" userId="cf8e5516-53db-48d3-a570-af0e74063f92" providerId="ADAL" clId="{EB83B0E6-5708-472C-AECC-48404502DF8D}" dt="2025-03-17T19:34:24.355" v="88" actId="962"/>
          <ac:picMkLst>
            <pc:docMk/>
            <pc:sldMk cId="4050672266" sldId="724"/>
            <ac:picMk id="5" creationId="{00000000-0000-0000-0000-000000000000}"/>
          </ac:picMkLst>
        </pc:picChg>
        <pc:picChg chg="mod">
          <ac:chgData name="Winger, Marlon - FPAC-NRCS, UT" userId="cf8e5516-53db-48d3-a570-af0e74063f92" providerId="ADAL" clId="{EB83B0E6-5708-472C-AECC-48404502DF8D}" dt="2025-03-17T19:34:38.678" v="90" actId="962"/>
          <ac:picMkLst>
            <pc:docMk/>
            <pc:sldMk cId="4050672266" sldId="724"/>
            <ac:picMk id="7" creationId="{00000000-0000-0000-0000-000000000000}"/>
          </ac:picMkLst>
        </pc:picChg>
        <pc:picChg chg="mod">
          <ac:chgData name="Winger, Marlon - FPAC-NRCS, UT" userId="cf8e5516-53db-48d3-a570-af0e74063f92" providerId="ADAL" clId="{EB83B0E6-5708-472C-AECC-48404502DF8D}" dt="2025-03-17T19:34:49.966" v="92" actId="962"/>
          <ac:picMkLst>
            <pc:docMk/>
            <pc:sldMk cId="4050672266" sldId="724"/>
            <ac:picMk id="7170" creationId="{8DC797DE-918D-20BC-16EB-EAC2F591127D}"/>
          </ac:picMkLst>
        </pc:picChg>
      </pc:sldChg>
      <pc:sldChg chg="modSp mod">
        <pc:chgData name="Winger, Marlon - FPAC-NRCS, UT" userId="cf8e5516-53db-48d3-a570-af0e74063f92" providerId="ADAL" clId="{EB83B0E6-5708-472C-AECC-48404502DF8D}" dt="2025-03-17T19:35:29.991" v="98" actId="33553"/>
        <pc:sldMkLst>
          <pc:docMk/>
          <pc:sldMk cId="4248619428" sldId="735"/>
        </pc:sldMkLst>
        <pc:spChg chg="mod">
          <ac:chgData name="Winger, Marlon - FPAC-NRCS, UT" userId="cf8e5516-53db-48d3-a570-af0e74063f92" providerId="ADAL" clId="{EB83B0E6-5708-472C-AECC-48404502DF8D}" dt="2025-03-17T19:35:29.991" v="98" actId="33553"/>
          <ac:spMkLst>
            <pc:docMk/>
            <pc:sldMk cId="4248619428" sldId="735"/>
            <ac:spMk id="3" creationId="{00000000-0000-0000-0000-000000000000}"/>
          </ac:spMkLst>
        </pc:spChg>
        <pc:grpChg chg="mod">
          <ac:chgData name="Winger, Marlon - FPAC-NRCS, UT" userId="cf8e5516-53db-48d3-a570-af0e74063f92" providerId="ADAL" clId="{EB83B0E6-5708-472C-AECC-48404502DF8D}" dt="2025-03-17T19:21:44.646" v="13" actId="962"/>
          <ac:grpSpMkLst>
            <pc:docMk/>
            <pc:sldMk cId="4248619428" sldId="735"/>
            <ac:grpSpMk id="9" creationId="{2A51E100-C12E-8640-0B7C-37261E3D44EC}"/>
          </ac:grpSpMkLst>
        </pc:grpChg>
        <pc:picChg chg="mod">
          <ac:chgData name="Winger, Marlon - FPAC-NRCS, UT" userId="cf8e5516-53db-48d3-a570-af0e74063f92" providerId="ADAL" clId="{EB83B0E6-5708-472C-AECC-48404502DF8D}" dt="2025-03-17T19:22:06.009" v="15" actId="962"/>
          <ac:picMkLst>
            <pc:docMk/>
            <pc:sldMk cId="4248619428" sldId="735"/>
            <ac:picMk id="2" creationId="{B312840A-667F-CEB3-0E9C-DC8C3ED38D5A}"/>
          </ac:picMkLst>
        </pc:picChg>
        <pc:picChg chg="mod">
          <ac:chgData name="Winger, Marlon - FPAC-NRCS, UT" userId="cf8e5516-53db-48d3-a570-af0e74063f92" providerId="ADAL" clId="{EB83B0E6-5708-472C-AECC-48404502DF8D}" dt="2025-03-17T19:21:30.386" v="11" actId="962"/>
          <ac:picMkLst>
            <pc:docMk/>
            <pc:sldMk cId="4248619428" sldId="735"/>
            <ac:picMk id="4" creationId="{00000000-0000-0000-0000-000000000000}"/>
          </ac:picMkLst>
        </pc:picChg>
      </pc:sldChg>
      <pc:sldChg chg="modSp mod">
        <pc:chgData name="Winger, Marlon - FPAC-NRCS, UT" userId="cf8e5516-53db-48d3-a570-af0e74063f92" providerId="ADAL" clId="{EB83B0E6-5708-472C-AECC-48404502DF8D}" dt="2025-03-17T19:21:19.762" v="9" actId="962"/>
        <pc:sldMkLst>
          <pc:docMk/>
          <pc:sldMk cId="1511401718" sldId="736"/>
        </pc:sldMkLst>
        <pc:picChg chg="mod">
          <ac:chgData name="Winger, Marlon - FPAC-NRCS, UT" userId="cf8e5516-53db-48d3-a570-af0e74063f92" providerId="ADAL" clId="{EB83B0E6-5708-472C-AECC-48404502DF8D}" dt="2025-03-17T19:21:10.245" v="7" actId="962"/>
          <ac:picMkLst>
            <pc:docMk/>
            <pc:sldMk cId="1511401718" sldId="736"/>
            <ac:picMk id="3" creationId="{00000000-0000-0000-0000-000000000000}"/>
          </ac:picMkLst>
        </pc:picChg>
        <pc:picChg chg="mod">
          <ac:chgData name="Winger, Marlon - FPAC-NRCS, UT" userId="cf8e5516-53db-48d3-a570-af0e74063f92" providerId="ADAL" clId="{EB83B0E6-5708-472C-AECC-48404502DF8D}" dt="2025-03-17T19:20:04.603" v="5" actId="962"/>
          <ac:picMkLst>
            <pc:docMk/>
            <pc:sldMk cId="1511401718" sldId="736"/>
            <ac:picMk id="7" creationId="{00000000-0000-0000-0000-000000000000}"/>
          </ac:picMkLst>
        </pc:picChg>
        <pc:cxnChg chg="mod">
          <ac:chgData name="Winger, Marlon - FPAC-NRCS, UT" userId="cf8e5516-53db-48d3-a570-af0e74063f92" providerId="ADAL" clId="{EB83B0E6-5708-472C-AECC-48404502DF8D}" dt="2025-03-17T19:21:19.762" v="9" actId="962"/>
          <ac:cxnSpMkLst>
            <pc:docMk/>
            <pc:sldMk cId="1511401718" sldId="736"/>
            <ac:cxnSpMk id="9" creationId="{00000000-0000-0000-0000-000000000000}"/>
          </ac:cxnSpMkLst>
        </pc:cxnChg>
      </pc:sldChg>
      <pc:sldChg chg="modSp mod">
        <pc:chgData name="Winger, Marlon - FPAC-NRCS, UT" userId="cf8e5516-53db-48d3-a570-af0e74063f92" providerId="ADAL" clId="{EB83B0E6-5708-472C-AECC-48404502DF8D}" dt="2025-03-17T19:22:23.931" v="19" actId="962"/>
        <pc:sldMkLst>
          <pc:docMk/>
          <pc:sldMk cId="877838600" sldId="764"/>
        </pc:sldMkLst>
        <pc:picChg chg="mod">
          <ac:chgData name="Winger, Marlon - FPAC-NRCS, UT" userId="cf8e5516-53db-48d3-a570-af0e74063f92" providerId="ADAL" clId="{EB83B0E6-5708-472C-AECC-48404502DF8D}" dt="2025-03-17T19:22:13.996" v="17" actId="962"/>
          <ac:picMkLst>
            <pc:docMk/>
            <pc:sldMk cId="877838600" sldId="764"/>
            <ac:picMk id="4" creationId="{00000000-0000-0000-0000-000000000000}"/>
          </ac:picMkLst>
        </pc:picChg>
        <pc:picChg chg="mod">
          <ac:chgData name="Winger, Marlon - FPAC-NRCS, UT" userId="cf8e5516-53db-48d3-a570-af0e74063f92" providerId="ADAL" clId="{EB83B0E6-5708-472C-AECC-48404502DF8D}" dt="2025-03-17T19:22:23.931" v="19" actId="962"/>
          <ac:picMkLst>
            <pc:docMk/>
            <pc:sldMk cId="877838600" sldId="764"/>
            <ac:picMk id="6" creationId="{00000000-0000-0000-0000-000000000000}"/>
          </ac:picMkLst>
        </pc:picChg>
      </pc:sldChg>
      <pc:sldChg chg="modSp mod">
        <pc:chgData name="Winger, Marlon - FPAC-NRCS, UT" userId="cf8e5516-53db-48d3-a570-af0e74063f92" providerId="ADAL" clId="{EB83B0E6-5708-472C-AECC-48404502DF8D}" dt="2025-03-17T19:35:40.643" v="100" actId="33553"/>
        <pc:sldMkLst>
          <pc:docMk/>
          <pc:sldMk cId="2078193011" sldId="765"/>
        </pc:sldMkLst>
        <pc:spChg chg="mod">
          <ac:chgData name="Winger, Marlon - FPAC-NRCS, UT" userId="cf8e5516-53db-48d3-a570-af0e74063f92" providerId="ADAL" clId="{EB83B0E6-5708-472C-AECC-48404502DF8D}" dt="2025-03-17T19:35:40.643" v="100" actId="33553"/>
          <ac:spMkLst>
            <pc:docMk/>
            <pc:sldMk cId="2078193011" sldId="765"/>
            <ac:spMk id="3" creationId="{25BA319C-C38D-D765-4725-05DFC289BC79}"/>
          </ac:spMkLst>
        </pc:spChg>
        <pc:picChg chg="mod">
          <ac:chgData name="Winger, Marlon - FPAC-NRCS, UT" userId="cf8e5516-53db-48d3-a570-af0e74063f92" providerId="ADAL" clId="{EB83B0E6-5708-472C-AECC-48404502DF8D}" dt="2025-03-17T19:23:36.119" v="33" actId="962"/>
          <ac:picMkLst>
            <pc:docMk/>
            <pc:sldMk cId="2078193011" sldId="765"/>
            <ac:picMk id="4" creationId="{F45A0407-8C7E-8BD8-EFA4-806B13BF02B5}"/>
          </ac:picMkLst>
        </pc:picChg>
        <pc:picChg chg="mod">
          <ac:chgData name="Winger, Marlon - FPAC-NRCS, UT" userId="cf8e5516-53db-48d3-a570-af0e74063f92" providerId="ADAL" clId="{EB83B0E6-5708-472C-AECC-48404502DF8D}" dt="2025-03-17T19:23:37.980" v="35" actId="962"/>
          <ac:picMkLst>
            <pc:docMk/>
            <pc:sldMk cId="2078193011" sldId="765"/>
            <ac:picMk id="5" creationId="{1C5E8E2F-489B-9CFE-6681-296603CAD155}"/>
          </ac:picMkLst>
        </pc:picChg>
      </pc:sldChg>
      <pc:sldChg chg="modSp mod">
        <pc:chgData name="Winger, Marlon - FPAC-NRCS, UT" userId="cf8e5516-53db-48d3-a570-af0e74063f92" providerId="ADAL" clId="{EB83B0E6-5708-472C-AECC-48404502DF8D}" dt="2025-03-17T19:35:42.276" v="101" actId="33553"/>
        <pc:sldMkLst>
          <pc:docMk/>
          <pc:sldMk cId="2203160968" sldId="766"/>
        </pc:sldMkLst>
        <pc:spChg chg="mod">
          <ac:chgData name="Winger, Marlon - FPAC-NRCS, UT" userId="cf8e5516-53db-48d3-a570-af0e74063f92" providerId="ADAL" clId="{EB83B0E6-5708-472C-AECC-48404502DF8D}" dt="2025-03-17T19:35:42.276" v="101" actId="33553"/>
          <ac:spMkLst>
            <pc:docMk/>
            <pc:sldMk cId="2203160968" sldId="766"/>
            <ac:spMk id="5" creationId="{9AC1B514-78AF-CB75-85D1-529DF4E9FAAC}"/>
          </ac:spMkLst>
        </pc:spChg>
        <pc:picChg chg="mod">
          <ac:chgData name="Winger, Marlon - FPAC-NRCS, UT" userId="cf8e5516-53db-48d3-a570-af0e74063f92" providerId="ADAL" clId="{EB83B0E6-5708-472C-AECC-48404502DF8D}" dt="2025-03-17T19:24:04.903" v="43" actId="962"/>
          <ac:picMkLst>
            <pc:docMk/>
            <pc:sldMk cId="2203160968" sldId="766"/>
            <ac:picMk id="4" creationId="{BAF12406-14E9-21E5-ADBA-4EB8012F42E8}"/>
          </ac:picMkLst>
        </pc:picChg>
        <pc:picChg chg="mod">
          <ac:chgData name="Winger, Marlon - FPAC-NRCS, UT" userId="cf8e5516-53db-48d3-a570-af0e74063f92" providerId="ADAL" clId="{EB83B0E6-5708-472C-AECC-48404502DF8D}" dt="2025-03-17T19:23:43.703" v="37" actId="962"/>
          <ac:picMkLst>
            <pc:docMk/>
            <pc:sldMk cId="2203160968" sldId="766"/>
            <ac:picMk id="10" creationId="{E7DE5594-6EBB-B194-3B7F-71D0752E0F51}"/>
          </ac:picMkLst>
        </pc:picChg>
        <pc:picChg chg="mod">
          <ac:chgData name="Winger, Marlon - FPAC-NRCS, UT" userId="cf8e5516-53db-48d3-a570-af0e74063f92" providerId="ADAL" clId="{EB83B0E6-5708-472C-AECC-48404502DF8D}" dt="2025-03-17T19:23:49.512" v="39" actId="962"/>
          <ac:picMkLst>
            <pc:docMk/>
            <pc:sldMk cId="2203160968" sldId="766"/>
            <ac:picMk id="12" creationId="{C6FD1851-C2D3-27BD-A8E3-535BA7233542}"/>
          </ac:picMkLst>
        </pc:picChg>
        <pc:picChg chg="mod">
          <ac:chgData name="Winger, Marlon - FPAC-NRCS, UT" userId="cf8e5516-53db-48d3-a570-af0e74063f92" providerId="ADAL" clId="{EB83B0E6-5708-472C-AECC-48404502DF8D}" dt="2025-03-17T19:23:55.575" v="41" actId="962"/>
          <ac:picMkLst>
            <pc:docMk/>
            <pc:sldMk cId="2203160968" sldId="766"/>
            <ac:picMk id="1026" creationId="{9E24BB32-0A98-BEA5-A6EF-28CD60BB8232}"/>
          </ac:picMkLst>
        </pc:picChg>
      </pc:sldChg>
      <pc:sldChg chg="modSp mod">
        <pc:chgData name="Winger, Marlon - FPAC-NRCS, UT" userId="cf8e5516-53db-48d3-a570-af0e74063f92" providerId="ADAL" clId="{EB83B0E6-5708-472C-AECC-48404502DF8D}" dt="2025-03-17T19:36:14.376" v="106" actId="33553"/>
        <pc:sldMkLst>
          <pc:docMk/>
          <pc:sldMk cId="2371333715" sldId="767"/>
        </pc:sldMkLst>
        <pc:spChg chg="mod">
          <ac:chgData name="Winger, Marlon - FPAC-NRCS, UT" userId="cf8e5516-53db-48d3-a570-af0e74063f92" providerId="ADAL" clId="{EB83B0E6-5708-472C-AECC-48404502DF8D}" dt="2025-03-17T19:36:14.376" v="106" actId="33553"/>
          <ac:spMkLst>
            <pc:docMk/>
            <pc:sldMk cId="2371333715" sldId="767"/>
            <ac:spMk id="5" creationId="{0D642AB0-88F9-CC7C-9B8A-4DB4A68A680A}"/>
          </ac:spMkLst>
        </pc:spChg>
        <pc:picChg chg="mod">
          <ac:chgData name="Winger, Marlon - FPAC-NRCS, UT" userId="cf8e5516-53db-48d3-a570-af0e74063f92" providerId="ADAL" clId="{EB83B0E6-5708-472C-AECC-48404502DF8D}" dt="2025-03-17T19:34:58.226" v="94" actId="962"/>
          <ac:picMkLst>
            <pc:docMk/>
            <pc:sldMk cId="2371333715" sldId="767"/>
            <ac:picMk id="4" creationId="{EE06D2FC-8A9F-B0AC-3C55-A7E97177C97E}"/>
          </ac:picMkLst>
        </pc:picChg>
        <pc:picChg chg="mod">
          <ac:chgData name="Winger, Marlon - FPAC-NRCS, UT" userId="cf8e5516-53db-48d3-a570-af0e74063f92" providerId="ADAL" clId="{EB83B0E6-5708-472C-AECC-48404502DF8D}" dt="2025-03-17T19:35:06.543" v="96" actId="962"/>
          <ac:picMkLst>
            <pc:docMk/>
            <pc:sldMk cId="2371333715" sldId="767"/>
            <ac:picMk id="8194" creationId="{B87B223F-1DD0-9B0F-97B8-5EBE6BB43F47}"/>
          </ac:picMkLst>
        </pc:picChg>
      </pc:sldChg>
      <pc:sldChg chg="modSp mod">
        <pc:chgData name="Winger, Marlon - FPAC-NRCS, UT" userId="cf8e5516-53db-48d3-a570-af0e74063f92" providerId="ADAL" clId="{EB83B0E6-5708-472C-AECC-48404502DF8D}" dt="2025-03-17T19:35:45.339" v="103" actId="33553"/>
        <pc:sldMkLst>
          <pc:docMk/>
          <pc:sldMk cId="1917753459" sldId="768"/>
        </pc:sldMkLst>
        <pc:spChg chg="mod">
          <ac:chgData name="Winger, Marlon - FPAC-NRCS, UT" userId="cf8e5516-53db-48d3-a570-af0e74063f92" providerId="ADAL" clId="{EB83B0E6-5708-472C-AECC-48404502DF8D}" dt="2025-03-17T19:35:45.339" v="103" actId="33553"/>
          <ac:spMkLst>
            <pc:docMk/>
            <pc:sldMk cId="1917753459" sldId="768"/>
            <ac:spMk id="3" creationId="{D042B855-13BD-CC77-8D51-993AC8581BE0}"/>
          </ac:spMkLst>
        </pc:spChg>
        <pc:picChg chg="mod">
          <ac:chgData name="Winger, Marlon - FPAC-NRCS, UT" userId="cf8e5516-53db-48d3-a570-af0e74063f92" providerId="ADAL" clId="{EB83B0E6-5708-472C-AECC-48404502DF8D}" dt="2025-03-17T19:24:32.461" v="47" actId="962"/>
          <ac:picMkLst>
            <pc:docMk/>
            <pc:sldMk cId="1917753459" sldId="768"/>
            <ac:picMk id="4" creationId="{7F77918E-EA53-3767-2567-0F4B236382E4}"/>
          </ac:picMkLst>
        </pc:picChg>
        <pc:picChg chg="mod">
          <ac:chgData name="Winger, Marlon - FPAC-NRCS, UT" userId="cf8e5516-53db-48d3-a570-af0e74063f92" providerId="ADAL" clId="{EB83B0E6-5708-472C-AECC-48404502DF8D}" dt="2025-03-17T19:24:43.367" v="49" actId="962"/>
          <ac:picMkLst>
            <pc:docMk/>
            <pc:sldMk cId="1917753459" sldId="768"/>
            <ac:picMk id="2050" creationId="{A5D07439-1A0C-84A6-573D-430A93F006A5}"/>
          </ac:picMkLst>
        </pc:picChg>
      </pc:sldChg>
      <pc:sldChg chg="modSp mod">
        <pc:chgData name="Winger, Marlon - FPAC-NRCS, UT" userId="cf8e5516-53db-48d3-a570-af0e74063f92" providerId="ADAL" clId="{EB83B0E6-5708-472C-AECC-48404502DF8D}" dt="2025-03-17T19:25:14.455" v="55" actId="962"/>
        <pc:sldMkLst>
          <pc:docMk/>
          <pc:sldMk cId="60742613" sldId="769"/>
        </pc:sldMkLst>
        <pc:picChg chg="mod">
          <ac:chgData name="Winger, Marlon - FPAC-NRCS, UT" userId="cf8e5516-53db-48d3-a570-af0e74063f92" providerId="ADAL" clId="{EB83B0E6-5708-472C-AECC-48404502DF8D}" dt="2025-03-17T19:24:52.604" v="51" actId="962"/>
          <ac:picMkLst>
            <pc:docMk/>
            <pc:sldMk cId="60742613" sldId="769"/>
            <ac:picMk id="4" creationId="{524EFF21-60A9-4A85-D770-2258DDF607A9}"/>
          </ac:picMkLst>
        </pc:picChg>
        <pc:picChg chg="mod">
          <ac:chgData name="Winger, Marlon - FPAC-NRCS, UT" userId="cf8e5516-53db-48d3-a570-af0e74063f92" providerId="ADAL" clId="{EB83B0E6-5708-472C-AECC-48404502DF8D}" dt="2025-03-17T19:25:06.118" v="53" actId="962"/>
          <ac:picMkLst>
            <pc:docMk/>
            <pc:sldMk cId="60742613" sldId="769"/>
            <ac:picMk id="5" creationId="{43AE356D-86E7-24AC-E53C-AAED9CF04977}"/>
          </ac:picMkLst>
        </pc:picChg>
        <pc:picChg chg="mod">
          <ac:chgData name="Winger, Marlon - FPAC-NRCS, UT" userId="cf8e5516-53db-48d3-a570-af0e74063f92" providerId="ADAL" clId="{EB83B0E6-5708-472C-AECC-48404502DF8D}" dt="2025-03-17T19:25:14.455" v="55" actId="962"/>
          <ac:picMkLst>
            <pc:docMk/>
            <pc:sldMk cId="60742613" sldId="769"/>
            <ac:picMk id="3074" creationId="{A15A282D-75B7-A2A5-7AF2-1CA874110123}"/>
          </ac:picMkLst>
        </pc:picChg>
      </pc:sldChg>
      <pc:sldChg chg="modSp mod">
        <pc:chgData name="Winger, Marlon - FPAC-NRCS, UT" userId="cf8e5516-53db-48d3-a570-af0e74063f92" providerId="ADAL" clId="{EB83B0E6-5708-472C-AECC-48404502DF8D}" dt="2025-03-17T19:25:57.300" v="63" actId="962"/>
        <pc:sldMkLst>
          <pc:docMk/>
          <pc:sldMk cId="3657412997" sldId="770"/>
        </pc:sldMkLst>
        <pc:picChg chg="mod">
          <ac:chgData name="Winger, Marlon - FPAC-NRCS, UT" userId="cf8e5516-53db-48d3-a570-af0e74063f92" providerId="ADAL" clId="{EB83B0E6-5708-472C-AECC-48404502DF8D}" dt="2025-03-17T19:25:27.872" v="57" actId="962"/>
          <ac:picMkLst>
            <pc:docMk/>
            <pc:sldMk cId="3657412997" sldId="770"/>
            <ac:picMk id="4" creationId="{EAEDAE0F-5E02-B170-CFA2-4BAB0C4E7ED0}"/>
          </ac:picMkLst>
        </pc:picChg>
        <pc:picChg chg="mod">
          <ac:chgData name="Winger, Marlon - FPAC-NRCS, UT" userId="cf8e5516-53db-48d3-a570-af0e74063f92" providerId="ADAL" clId="{EB83B0E6-5708-472C-AECC-48404502DF8D}" dt="2025-03-17T19:25:38.436" v="59" actId="962"/>
          <ac:picMkLst>
            <pc:docMk/>
            <pc:sldMk cId="3657412997" sldId="770"/>
            <ac:picMk id="5" creationId="{0097C2D0-81C4-9DB7-54A3-8ABFE5315CD5}"/>
          </ac:picMkLst>
        </pc:picChg>
        <pc:picChg chg="mod">
          <ac:chgData name="Winger, Marlon - FPAC-NRCS, UT" userId="cf8e5516-53db-48d3-a570-af0e74063f92" providerId="ADAL" clId="{EB83B0E6-5708-472C-AECC-48404502DF8D}" dt="2025-03-17T19:25:48.778" v="61" actId="962"/>
          <ac:picMkLst>
            <pc:docMk/>
            <pc:sldMk cId="3657412997" sldId="770"/>
            <ac:picMk id="6" creationId="{8E521B1B-3413-B11D-797A-D10605F30527}"/>
          </ac:picMkLst>
        </pc:picChg>
        <pc:picChg chg="mod">
          <ac:chgData name="Winger, Marlon - FPAC-NRCS, UT" userId="cf8e5516-53db-48d3-a570-af0e74063f92" providerId="ADAL" clId="{EB83B0E6-5708-472C-AECC-48404502DF8D}" dt="2025-03-17T19:25:57.300" v="63" actId="962"/>
          <ac:picMkLst>
            <pc:docMk/>
            <pc:sldMk cId="3657412997" sldId="770"/>
            <ac:picMk id="4098" creationId="{26D8FB87-B5F6-11A8-0076-31256278C080}"/>
          </ac:picMkLst>
        </pc:picChg>
      </pc:sldChg>
      <pc:sldChg chg="modSp mod">
        <pc:chgData name="Winger, Marlon - FPAC-NRCS, UT" userId="cf8e5516-53db-48d3-a570-af0e74063f92" providerId="ADAL" clId="{EB83B0E6-5708-472C-AECC-48404502DF8D}" dt="2025-03-17T19:35:55.505" v="104" actId="33553"/>
        <pc:sldMkLst>
          <pc:docMk/>
          <pc:sldMk cId="1594079257" sldId="771"/>
        </pc:sldMkLst>
        <pc:spChg chg="mod">
          <ac:chgData name="Winger, Marlon - FPAC-NRCS, UT" userId="cf8e5516-53db-48d3-a570-af0e74063f92" providerId="ADAL" clId="{EB83B0E6-5708-472C-AECC-48404502DF8D}" dt="2025-03-17T19:35:55.505" v="104" actId="33553"/>
          <ac:spMkLst>
            <pc:docMk/>
            <pc:sldMk cId="1594079257" sldId="771"/>
            <ac:spMk id="3" creationId="{33CF56C8-F9E7-3D3D-E60F-0610E8FDE6B8}"/>
          </ac:spMkLst>
        </pc:spChg>
        <pc:picChg chg="mod">
          <ac:chgData name="Winger, Marlon - FPAC-NRCS, UT" userId="cf8e5516-53db-48d3-a570-af0e74063f92" providerId="ADAL" clId="{EB83B0E6-5708-472C-AECC-48404502DF8D}" dt="2025-03-17T19:26:14.559" v="65" actId="962"/>
          <ac:picMkLst>
            <pc:docMk/>
            <pc:sldMk cId="1594079257" sldId="771"/>
            <ac:picMk id="4" creationId="{D25AE5D0-6995-D2B7-2CB9-EBD2003B8A9F}"/>
          </ac:picMkLst>
        </pc:picChg>
        <pc:picChg chg="mod">
          <ac:chgData name="Winger, Marlon - FPAC-NRCS, UT" userId="cf8e5516-53db-48d3-a570-af0e74063f92" providerId="ADAL" clId="{EB83B0E6-5708-472C-AECC-48404502DF8D}" dt="2025-03-17T19:26:21.087" v="67" actId="962"/>
          <ac:picMkLst>
            <pc:docMk/>
            <pc:sldMk cId="1594079257" sldId="771"/>
            <ac:picMk id="5" creationId="{C9C324F2-8B62-4A7E-748B-BF7A18A5F976}"/>
          </ac:picMkLst>
        </pc:picChg>
        <pc:picChg chg="mod">
          <ac:chgData name="Winger, Marlon - FPAC-NRCS, UT" userId="cf8e5516-53db-48d3-a570-af0e74063f92" providerId="ADAL" clId="{EB83B0E6-5708-472C-AECC-48404502DF8D}" dt="2025-03-17T19:26:36.337" v="69" actId="962"/>
          <ac:picMkLst>
            <pc:docMk/>
            <pc:sldMk cId="1594079257" sldId="771"/>
            <ac:picMk id="5122" creationId="{9CAD8F8E-8022-4A4F-0BB3-0868A980612E}"/>
          </ac:picMkLst>
        </pc:picChg>
      </pc:sldChg>
      <pc:sldChg chg="modSp mod">
        <pc:chgData name="Winger, Marlon - FPAC-NRCS, UT" userId="cf8e5516-53db-48d3-a570-af0e74063f92" providerId="ADAL" clId="{EB83B0E6-5708-472C-AECC-48404502DF8D}" dt="2025-03-17T19:35:43.760" v="102" actId="33553"/>
        <pc:sldMkLst>
          <pc:docMk/>
          <pc:sldMk cId="2404090406" sldId="772"/>
        </pc:sldMkLst>
        <pc:spChg chg="mod">
          <ac:chgData name="Winger, Marlon - FPAC-NRCS, UT" userId="cf8e5516-53db-48d3-a570-af0e74063f92" providerId="ADAL" clId="{EB83B0E6-5708-472C-AECC-48404502DF8D}" dt="2025-03-17T19:35:43.760" v="102" actId="33553"/>
          <ac:spMkLst>
            <pc:docMk/>
            <pc:sldMk cId="2404090406" sldId="772"/>
            <ac:spMk id="7" creationId="{C198EB51-E0C3-A0E9-5AE5-F32AFB9BE34F}"/>
          </ac:spMkLst>
        </pc:spChg>
        <pc:picChg chg="mod">
          <ac:chgData name="Winger, Marlon - FPAC-NRCS, UT" userId="cf8e5516-53db-48d3-a570-af0e74063f92" providerId="ADAL" clId="{EB83B0E6-5708-472C-AECC-48404502DF8D}" dt="2025-03-17T19:24:19.634" v="45" actId="962"/>
          <ac:picMkLst>
            <pc:docMk/>
            <pc:sldMk cId="2404090406" sldId="772"/>
            <ac:picMk id="4" creationId="{497600CC-A155-8DB7-49CB-57E2B21971F8}"/>
          </ac:picMkLst>
        </pc:picChg>
      </pc:sldChg>
      <pc:sldChg chg="modSp mod">
        <pc:chgData name="Winger, Marlon - FPAC-NRCS, UT" userId="cf8e5516-53db-48d3-a570-af0e74063f92" providerId="ADAL" clId="{EB83B0E6-5708-472C-AECC-48404502DF8D}" dt="2025-03-17T19:32:28.400" v="73" actId="962"/>
        <pc:sldMkLst>
          <pc:docMk/>
          <pc:sldMk cId="2520304775" sldId="773"/>
        </pc:sldMkLst>
        <pc:picChg chg="mod">
          <ac:chgData name="Winger, Marlon - FPAC-NRCS, UT" userId="cf8e5516-53db-48d3-a570-af0e74063f92" providerId="ADAL" clId="{EB83B0E6-5708-472C-AECC-48404502DF8D}" dt="2025-03-17T19:26:54.451" v="71" actId="962"/>
          <ac:picMkLst>
            <pc:docMk/>
            <pc:sldMk cId="2520304775" sldId="773"/>
            <ac:picMk id="4" creationId="{5859FD80-FD01-7B67-D93B-CBCB8CEF9FE6}"/>
          </ac:picMkLst>
        </pc:picChg>
        <pc:picChg chg="mod">
          <ac:chgData name="Winger, Marlon - FPAC-NRCS, UT" userId="cf8e5516-53db-48d3-a570-af0e74063f92" providerId="ADAL" clId="{EB83B0E6-5708-472C-AECC-48404502DF8D}" dt="2025-03-17T19:32:28.400" v="73" actId="962"/>
          <ac:picMkLst>
            <pc:docMk/>
            <pc:sldMk cId="2520304775" sldId="773"/>
            <ac:picMk id="6146" creationId="{7341FEE8-6EC5-07FC-ADF9-3ACA6D371914}"/>
          </ac:picMkLst>
        </pc:picChg>
      </pc:sldChg>
    </pc:docChg>
  </pc:docChgLst>
  <pc:docChgLst>
    <pc:chgData name="Metz, Loretta - FPAC-NRCS, AZ" userId="2b26dc92-d5c3-4839-9e28-e979d24780d6" providerId="ADAL" clId="{B041D9F2-DFD3-4606-BA4C-25CD677C4FFC}"/>
    <pc:docChg chg="modSld modMainMaster modNotesMaster">
      <pc:chgData name="Metz, Loretta - FPAC-NRCS, AZ" userId="2b26dc92-d5c3-4839-9e28-e979d24780d6" providerId="ADAL" clId="{B041D9F2-DFD3-4606-BA4C-25CD677C4FFC}" dt="2025-01-03T22:55:38.206" v="0"/>
      <pc:docMkLst>
        <pc:docMk/>
      </pc:docMkLst>
      <pc:sldChg chg="modSp modNotes">
        <pc:chgData name="Metz, Loretta - FPAC-NRCS, AZ" userId="2b26dc92-d5c3-4839-9e28-e979d24780d6" providerId="ADAL" clId="{B041D9F2-DFD3-4606-BA4C-25CD677C4FFC}" dt="2025-01-03T22:55:38.206" v="0"/>
        <pc:sldMkLst>
          <pc:docMk/>
          <pc:sldMk cId="4055632497" sldId="256"/>
        </pc:sldMkLst>
        <pc:spChg chg="mod">
          <ac:chgData name="Metz, Loretta - FPAC-NRCS, AZ" userId="2b26dc92-d5c3-4839-9e28-e979d24780d6" providerId="ADAL" clId="{B041D9F2-DFD3-4606-BA4C-25CD677C4FFC}" dt="2025-01-03T22:55:38.206" v="0"/>
          <ac:spMkLst>
            <pc:docMk/>
            <pc:sldMk cId="4055632497" sldId="256"/>
            <ac:spMk id="3" creationId="{6524E2F3-01DC-345B-52F1-7716EE8535AB}"/>
          </ac:spMkLst>
        </pc:spChg>
        <pc:picChg chg="mod">
          <ac:chgData name="Metz, Loretta - FPAC-NRCS, AZ" userId="2b26dc92-d5c3-4839-9e28-e979d24780d6" providerId="ADAL" clId="{B041D9F2-DFD3-4606-BA4C-25CD677C4FFC}" dt="2025-01-03T22:55:38.206" v="0"/>
          <ac:picMkLst>
            <pc:docMk/>
            <pc:sldMk cId="4055632497" sldId="256"/>
            <ac:picMk id="4" creationId="{A9711729-FF35-2532-C683-35616AC14BB4}"/>
          </ac:picMkLst>
        </pc:picChg>
        <pc:picChg chg="mod">
          <ac:chgData name="Metz, Loretta - FPAC-NRCS, AZ" userId="2b26dc92-d5c3-4839-9e28-e979d24780d6" providerId="ADAL" clId="{B041D9F2-DFD3-4606-BA4C-25CD677C4FFC}" dt="2025-01-03T22:55:38.206" v="0"/>
          <ac:picMkLst>
            <pc:docMk/>
            <pc:sldMk cId="4055632497" sldId="256"/>
            <ac:picMk id="5" creationId="{5435DE8B-D237-780B-FA41-D5A19B883F57}"/>
          </ac:picMkLst>
        </pc:picChg>
      </pc:sldChg>
      <pc:sldChg chg="modSp">
        <pc:chgData name="Metz, Loretta - FPAC-NRCS, AZ" userId="2b26dc92-d5c3-4839-9e28-e979d24780d6" providerId="ADAL" clId="{B041D9F2-DFD3-4606-BA4C-25CD677C4FFC}" dt="2025-01-03T22:55:38.206" v="0"/>
        <pc:sldMkLst>
          <pc:docMk/>
          <pc:sldMk cId="1294573094" sldId="303"/>
        </pc:sldMkLst>
        <pc:spChg chg="mod">
          <ac:chgData name="Metz, Loretta - FPAC-NRCS, AZ" userId="2b26dc92-d5c3-4839-9e28-e979d24780d6" providerId="ADAL" clId="{B041D9F2-DFD3-4606-BA4C-25CD677C4FFC}" dt="2025-01-03T22:55:38.206" v="0"/>
          <ac:spMkLst>
            <pc:docMk/>
            <pc:sldMk cId="1294573094" sldId="303"/>
            <ac:spMk id="4" creationId="{FDC01387-7BAB-4BE6-875C-9B623704B279}"/>
          </ac:spMkLst>
        </pc:spChg>
        <pc:spChg chg="mod">
          <ac:chgData name="Metz, Loretta - FPAC-NRCS, AZ" userId="2b26dc92-d5c3-4839-9e28-e979d24780d6" providerId="ADAL" clId="{B041D9F2-DFD3-4606-BA4C-25CD677C4FFC}" dt="2025-01-03T22:55:38.206" v="0"/>
          <ac:spMkLst>
            <pc:docMk/>
            <pc:sldMk cId="1294573094" sldId="303"/>
            <ac:spMk id="7" creationId="{75F84242-3328-C5EC-1955-22A95653FBD2}"/>
          </ac:spMkLst>
        </pc:spChg>
        <pc:spChg chg="mod">
          <ac:chgData name="Metz, Loretta - FPAC-NRCS, AZ" userId="2b26dc92-d5c3-4839-9e28-e979d24780d6" providerId="ADAL" clId="{B041D9F2-DFD3-4606-BA4C-25CD677C4FFC}" dt="2025-01-03T22:55:38.206" v="0"/>
          <ac:spMkLst>
            <pc:docMk/>
            <pc:sldMk cId="1294573094" sldId="303"/>
            <ac:spMk id="13" creationId="{C833F181-D319-9E26-D21E-33A9251CB7E1}"/>
          </ac:spMkLst>
        </pc:spChg>
      </pc:sldChg>
      <pc:sldChg chg="modSp modNotes">
        <pc:chgData name="Metz, Loretta - FPAC-NRCS, AZ" userId="2b26dc92-d5c3-4839-9e28-e979d24780d6" providerId="ADAL" clId="{B041D9F2-DFD3-4606-BA4C-25CD677C4FFC}" dt="2025-01-03T22:55:38.206" v="0"/>
        <pc:sldMkLst>
          <pc:docMk/>
          <pc:sldMk cId="476087656" sldId="673"/>
        </pc:sldMkLst>
        <pc:spChg chg="mod">
          <ac:chgData name="Metz, Loretta - FPAC-NRCS, AZ" userId="2b26dc92-d5c3-4839-9e28-e979d24780d6" providerId="ADAL" clId="{B041D9F2-DFD3-4606-BA4C-25CD677C4FFC}" dt="2025-01-03T22:55:38.206" v="0"/>
          <ac:spMkLst>
            <pc:docMk/>
            <pc:sldMk cId="476087656" sldId="673"/>
            <ac:spMk id="6" creationId="{00000000-0000-0000-0000-000000000000}"/>
          </ac:spMkLst>
        </pc:spChg>
        <pc:spChg chg="mod">
          <ac:chgData name="Metz, Loretta - FPAC-NRCS, AZ" userId="2b26dc92-d5c3-4839-9e28-e979d24780d6" providerId="ADAL" clId="{B041D9F2-DFD3-4606-BA4C-25CD677C4FFC}" dt="2025-01-03T22:55:38.206" v="0"/>
          <ac:spMkLst>
            <pc:docMk/>
            <pc:sldMk cId="476087656" sldId="673"/>
            <ac:spMk id="7" creationId="{00000000-0000-0000-0000-000000000000}"/>
          </ac:spMkLst>
        </pc:spChg>
        <pc:picChg chg="mod">
          <ac:chgData name="Metz, Loretta - FPAC-NRCS, AZ" userId="2b26dc92-d5c3-4839-9e28-e979d24780d6" providerId="ADAL" clId="{B041D9F2-DFD3-4606-BA4C-25CD677C4FFC}" dt="2025-01-03T22:55:38.206" v="0"/>
          <ac:picMkLst>
            <pc:docMk/>
            <pc:sldMk cId="476087656" sldId="673"/>
            <ac:picMk id="4" creationId="{00000000-0000-0000-0000-000000000000}"/>
          </ac:picMkLst>
        </pc:picChg>
        <pc:picChg chg="mod">
          <ac:chgData name="Metz, Loretta - FPAC-NRCS, AZ" userId="2b26dc92-d5c3-4839-9e28-e979d24780d6" providerId="ADAL" clId="{B041D9F2-DFD3-4606-BA4C-25CD677C4FFC}" dt="2025-01-03T22:55:38.206" v="0"/>
          <ac:picMkLst>
            <pc:docMk/>
            <pc:sldMk cId="476087656" sldId="673"/>
            <ac:picMk id="5" creationId="{00000000-0000-0000-0000-000000000000}"/>
          </ac:picMkLst>
        </pc:picChg>
      </pc:sldChg>
      <pc:sldChg chg="modSp modNotes">
        <pc:chgData name="Metz, Loretta - FPAC-NRCS, AZ" userId="2b26dc92-d5c3-4839-9e28-e979d24780d6" providerId="ADAL" clId="{B041D9F2-DFD3-4606-BA4C-25CD677C4FFC}" dt="2025-01-03T22:55:38.206" v="0"/>
        <pc:sldMkLst>
          <pc:docMk/>
          <pc:sldMk cId="4033973492" sldId="711"/>
        </pc:sldMkLst>
        <pc:spChg chg="mod">
          <ac:chgData name="Metz, Loretta - FPAC-NRCS, AZ" userId="2b26dc92-d5c3-4839-9e28-e979d24780d6" providerId="ADAL" clId="{B041D9F2-DFD3-4606-BA4C-25CD677C4FFC}" dt="2025-01-03T22:55:38.206" v="0"/>
          <ac:spMkLst>
            <pc:docMk/>
            <pc:sldMk cId="4033973492" sldId="711"/>
            <ac:spMk id="5" creationId="{00000000-0000-0000-0000-000000000000}"/>
          </ac:spMkLst>
        </pc:spChg>
        <pc:spChg chg="mod">
          <ac:chgData name="Metz, Loretta - FPAC-NRCS, AZ" userId="2b26dc92-d5c3-4839-9e28-e979d24780d6" providerId="ADAL" clId="{B041D9F2-DFD3-4606-BA4C-25CD677C4FFC}" dt="2025-01-03T22:55:38.206" v="0"/>
          <ac:spMkLst>
            <pc:docMk/>
            <pc:sldMk cId="4033973492" sldId="711"/>
            <ac:spMk id="10" creationId="{00000000-0000-0000-0000-000000000000}"/>
          </ac:spMkLst>
        </pc:spChg>
        <pc:spChg chg="mod">
          <ac:chgData name="Metz, Loretta - FPAC-NRCS, AZ" userId="2b26dc92-d5c3-4839-9e28-e979d24780d6" providerId="ADAL" clId="{B041D9F2-DFD3-4606-BA4C-25CD677C4FFC}" dt="2025-01-03T22:55:38.206" v="0"/>
          <ac:spMkLst>
            <pc:docMk/>
            <pc:sldMk cId="4033973492" sldId="711"/>
            <ac:spMk id="11" creationId="{A12D3E25-D228-DC05-1D5D-EF9893BFCCD3}"/>
          </ac:spMkLst>
        </pc:spChg>
        <pc:grpChg chg="mod">
          <ac:chgData name="Metz, Loretta - FPAC-NRCS, AZ" userId="2b26dc92-d5c3-4839-9e28-e979d24780d6" providerId="ADAL" clId="{B041D9F2-DFD3-4606-BA4C-25CD677C4FFC}" dt="2025-01-03T22:55:38.206" v="0"/>
          <ac:grpSpMkLst>
            <pc:docMk/>
            <pc:sldMk cId="4033973492" sldId="711"/>
            <ac:grpSpMk id="12" creationId="{EB136C27-296B-F5E0-9EB4-4638595BCF63}"/>
          </ac:grpSpMkLst>
        </pc:grpChg>
        <pc:picChg chg="mod">
          <ac:chgData name="Metz, Loretta - FPAC-NRCS, AZ" userId="2b26dc92-d5c3-4839-9e28-e979d24780d6" providerId="ADAL" clId="{B041D9F2-DFD3-4606-BA4C-25CD677C4FFC}" dt="2025-01-03T22:55:38.206" v="0"/>
          <ac:picMkLst>
            <pc:docMk/>
            <pc:sldMk cId="4033973492" sldId="711"/>
            <ac:picMk id="3" creationId="{00000000-0000-0000-0000-000000000000}"/>
          </ac:picMkLst>
        </pc:picChg>
        <pc:picChg chg="mod">
          <ac:chgData name="Metz, Loretta - FPAC-NRCS, AZ" userId="2b26dc92-d5c3-4839-9e28-e979d24780d6" providerId="ADAL" clId="{B041D9F2-DFD3-4606-BA4C-25CD677C4FFC}" dt="2025-01-03T22:55:38.206" v="0"/>
          <ac:picMkLst>
            <pc:docMk/>
            <pc:sldMk cId="4033973492" sldId="711"/>
            <ac:picMk id="4" creationId="{00000000-0000-0000-0000-000000000000}"/>
          </ac:picMkLst>
        </pc:picChg>
        <pc:picChg chg="mod">
          <ac:chgData name="Metz, Loretta - FPAC-NRCS, AZ" userId="2b26dc92-d5c3-4839-9e28-e979d24780d6" providerId="ADAL" clId="{B041D9F2-DFD3-4606-BA4C-25CD677C4FFC}" dt="2025-01-03T22:55:38.206" v="0"/>
          <ac:picMkLst>
            <pc:docMk/>
            <pc:sldMk cId="4033973492" sldId="711"/>
            <ac:picMk id="6" creationId="{00000000-0000-0000-0000-000000000000}"/>
          </ac:picMkLst>
        </pc:picChg>
        <pc:picChg chg="mod">
          <ac:chgData name="Metz, Loretta - FPAC-NRCS, AZ" userId="2b26dc92-d5c3-4839-9e28-e979d24780d6" providerId="ADAL" clId="{B041D9F2-DFD3-4606-BA4C-25CD677C4FFC}" dt="2025-01-03T22:55:38.206" v="0"/>
          <ac:picMkLst>
            <pc:docMk/>
            <pc:sldMk cId="4033973492" sldId="711"/>
            <ac:picMk id="7" creationId="{00000000-0000-0000-0000-000000000000}"/>
          </ac:picMkLst>
        </pc:picChg>
        <pc:picChg chg="mod">
          <ac:chgData name="Metz, Loretta - FPAC-NRCS, AZ" userId="2b26dc92-d5c3-4839-9e28-e979d24780d6" providerId="ADAL" clId="{B041D9F2-DFD3-4606-BA4C-25CD677C4FFC}" dt="2025-01-03T22:55:38.206" v="0"/>
          <ac:picMkLst>
            <pc:docMk/>
            <pc:sldMk cId="4033973492" sldId="711"/>
            <ac:picMk id="8" creationId="{00000000-0000-0000-0000-000000000000}"/>
          </ac:picMkLst>
        </pc:picChg>
        <pc:picChg chg="mod">
          <ac:chgData name="Metz, Loretta - FPAC-NRCS, AZ" userId="2b26dc92-d5c3-4839-9e28-e979d24780d6" providerId="ADAL" clId="{B041D9F2-DFD3-4606-BA4C-25CD677C4FFC}" dt="2025-01-03T22:55:38.206" v="0"/>
          <ac:picMkLst>
            <pc:docMk/>
            <pc:sldMk cId="4033973492" sldId="711"/>
            <ac:picMk id="9" creationId="{00000000-0000-0000-0000-000000000000}"/>
          </ac:picMkLst>
        </pc:picChg>
      </pc:sldChg>
      <pc:sldChg chg="modSp">
        <pc:chgData name="Metz, Loretta - FPAC-NRCS, AZ" userId="2b26dc92-d5c3-4839-9e28-e979d24780d6" providerId="ADAL" clId="{B041D9F2-DFD3-4606-BA4C-25CD677C4FFC}" dt="2025-01-03T22:55:38.206" v="0"/>
        <pc:sldMkLst>
          <pc:docMk/>
          <pc:sldMk cId="4050672266" sldId="724"/>
        </pc:sldMkLst>
        <pc:spChg chg="mod">
          <ac:chgData name="Metz, Loretta - FPAC-NRCS, AZ" userId="2b26dc92-d5c3-4839-9e28-e979d24780d6" providerId="ADAL" clId="{B041D9F2-DFD3-4606-BA4C-25CD677C4FFC}" dt="2025-01-03T22:55:38.206" v="0"/>
          <ac:spMkLst>
            <pc:docMk/>
            <pc:sldMk cId="4050672266" sldId="724"/>
            <ac:spMk id="2" creationId="{319C7F2E-FC5A-FBD0-586D-1F9618B4A876}"/>
          </ac:spMkLst>
        </pc:spChg>
        <pc:spChg chg="mod">
          <ac:chgData name="Metz, Loretta - FPAC-NRCS, AZ" userId="2b26dc92-d5c3-4839-9e28-e979d24780d6" providerId="ADAL" clId="{B041D9F2-DFD3-4606-BA4C-25CD677C4FFC}" dt="2025-01-03T22:55:38.206" v="0"/>
          <ac:spMkLst>
            <pc:docMk/>
            <pc:sldMk cId="4050672266" sldId="724"/>
            <ac:spMk id="6" creationId="{00000000-0000-0000-0000-000000000000}"/>
          </ac:spMkLst>
        </pc:spChg>
        <pc:spChg chg="mod">
          <ac:chgData name="Metz, Loretta - FPAC-NRCS, AZ" userId="2b26dc92-d5c3-4839-9e28-e979d24780d6" providerId="ADAL" clId="{B041D9F2-DFD3-4606-BA4C-25CD677C4FFC}" dt="2025-01-03T22:55:38.206" v="0"/>
          <ac:spMkLst>
            <pc:docMk/>
            <pc:sldMk cId="4050672266" sldId="724"/>
            <ac:spMk id="10" creationId="{00000000-0000-0000-0000-000000000000}"/>
          </ac:spMkLst>
        </pc:spChg>
        <pc:picChg chg="mod">
          <ac:chgData name="Metz, Loretta - FPAC-NRCS, AZ" userId="2b26dc92-d5c3-4839-9e28-e979d24780d6" providerId="ADAL" clId="{B041D9F2-DFD3-4606-BA4C-25CD677C4FFC}" dt="2025-01-03T22:55:38.206" v="0"/>
          <ac:picMkLst>
            <pc:docMk/>
            <pc:sldMk cId="4050672266" sldId="724"/>
            <ac:picMk id="5" creationId="{00000000-0000-0000-0000-000000000000}"/>
          </ac:picMkLst>
        </pc:picChg>
        <pc:picChg chg="mod">
          <ac:chgData name="Metz, Loretta - FPAC-NRCS, AZ" userId="2b26dc92-d5c3-4839-9e28-e979d24780d6" providerId="ADAL" clId="{B041D9F2-DFD3-4606-BA4C-25CD677C4FFC}" dt="2025-01-03T22:55:38.206" v="0"/>
          <ac:picMkLst>
            <pc:docMk/>
            <pc:sldMk cId="4050672266" sldId="724"/>
            <ac:picMk id="7" creationId="{00000000-0000-0000-0000-000000000000}"/>
          </ac:picMkLst>
        </pc:picChg>
        <pc:picChg chg="mod">
          <ac:chgData name="Metz, Loretta - FPAC-NRCS, AZ" userId="2b26dc92-d5c3-4839-9e28-e979d24780d6" providerId="ADAL" clId="{B041D9F2-DFD3-4606-BA4C-25CD677C4FFC}" dt="2025-01-03T22:55:38.206" v="0"/>
          <ac:picMkLst>
            <pc:docMk/>
            <pc:sldMk cId="4050672266" sldId="724"/>
            <ac:picMk id="7170" creationId="{8DC797DE-918D-20BC-16EB-EAC2F591127D}"/>
          </ac:picMkLst>
        </pc:picChg>
      </pc:sldChg>
      <pc:sldChg chg="modSp modNotes">
        <pc:chgData name="Metz, Loretta - FPAC-NRCS, AZ" userId="2b26dc92-d5c3-4839-9e28-e979d24780d6" providerId="ADAL" clId="{B041D9F2-DFD3-4606-BA4C-25CD677C4FFC}" dt="2025-01-03T22:55:38.206" v="0"/>
        <pc:sldMkLst>
          <pc:docMk/>
          <pc:sldMk cId="4248619428" sldId="735"/>
        </pc:sldMkLst>
        <pc:spChg chg="mod">
          <ac:chgData name="Metz, Loretta - FPAC-NRCS, AZ" userId="2b26dc92-d5c3-4839-9e28-e979d24780d6" providerId="ADAL" clId="{B041D9F2-DFD3-4606-BA4C-25CD677C4FFC}" dt="2025-01-03T22:55:38.206" v="0"/>
          <ac:spMkLst>
            <pc:docMk/>
            <pc:sldMk cId="4248619428" sldId="735"/>
            <ac:spMk id="3" creationId="{00000000-0000-0000-0000-000000000000}"/>
          </ac:spMkLst>
        </pc:spChg>
        <pc:grpChg chg="mod">
          <ac:chgData name="Metz, Loretta - FPAC-NRCS, AZ" userId="2b26dc92-d5c3-4839-9e28-e979d24780d6" providerId="ADAL" clId="{B041D9F2-DFD3-4606-BA4C-25CD677C4FFC}" dt="2025-01-03T22:55:38.206" v="0"/>
          <ac:grpSpMkLst>
            <pc:docMk/>
            <pc:sldMk cId="4248619428" sldId="735"/>
            <ac:grpSpMk id="9" creationId="{2A51E100-C12E-8640-0B7C-37261E3D44EC}"/>
          </ac:grpSpMkLst>
        </pc:grpChg>
        <pc:picChg chg="mod">
          <ac:chgData name="Metz, Loretta - FPAC-NRCS, AZ" userId="2b26dc92-d5c3-4839-9e28-e979d24780d6" providerId="ADAL" clId="{B041D9F2-DFD3-4606-BA4C-25CD677C4FFC}" dt="2025-01-03T22:55:38.206" v="0"/>
          <ac:picMkLst>
            <pc:docMk/>
            <pc:sldMk cId="4248619428" sldId="735"/>
            <ac:picMk id="4" creationId="{00000000-0000-0000-0000-000000000000}"/>
          </ac:picMkLst>
        </pc:picChg>
        <pc:picChg chg="mod">
          <ac:chgData name="Metz, Loretta - FPAC-NRCS, AZ" userId="2b26dc92-d5c3-4839-9e28-e979d24780d6" providerId="ADAL" clId="{B041D9F2-DFD3-4606-BA4C-25CD677C4FFC}" dt="2025-01-03T22:55:38.206" v="0"/>
          <ac:picMkLst>
            <pc:docMk/>
            <pc:sldMk cId="4248619428" sldId="735"/>
            <ac:picMk id="6" creationId="{00000000-0000-0000-0000-000000000000}"/>
          </ac:picMkLst>
        </pc:picChg>
        <pc:cxnChg chg="mod">
          <ac:chgData name="Metz, Loretta - FPAC-NRCS, AZ" userId="2b26dc92-d5c3-4839-9e28-e979d24780d6" providerId="ADAL" clId="{B041D9F2-DFD3-4606-BA4C-25CD677C4FFC}" dt="2025-01-03T22:55:38.206" v="0"/>
          <ac:cxnSpMkLst>
            <pc:docMk/>
            <pc:sldMk cId="4248619428" sldId="735"/>
            <ac:cxnSpMk id="8" creationId="{00000000-0000-0000-0000-000000000000}"/>
          </ac:cxnSpMkLst>
        </pc:cxnChg>
      </pc:sldChg>
      <pc:sldChg chg="modSp modNotes">
        <pc:chgData name="Metz, Loretta - FPAC-NRCS, AZ" userId="2b26dc92-d5c3-4839-9e28-e979d24780d6" providerId="ADAL" clId="{B041D9F2-DFD3-4606-BA4C-25CD677C4FFC}" dt="2025-01-03T22:55:38.206" v="0"/>
        <pc:sldMkLst>
          <pc:docMk/>
          <pc:sldMk cId="1511401718" sldId="736"/>
        </pc:sldMkLst>
        <pc:spChg chg="mod">
          <ac:chgData name="Metz, Loretta - FPAC-NRCS, AZ" userId="2b26dc92-d5c3-4839-9e28-e979d24780d6" providerId="ADAL" clId="{B041D9F2-DFD3-4606-BA4C-25CD677C4FFC}" dt="2025-01-03T22:55:38.206" v="0"/>
          <ac:spMkLst>
            <pc:docMk/>
            <pc:sldMk cId="1511401718" sldId="736"/>
            <ac:spMk id="4" creationId="{00000000-0000-0000-0000-000000000000}"/>
          </ac:spMkLst>
        </pc:spChg>
        <pc:spChg chg="mod">
          <ac:chgData name="Metz, Loretta - FPAC-NRCS, AZ" userId="2b26dc92-d5c3-4839-9e28-e979d24780d6" providerId="ADAL" clId="{B041D9F2-DFD3-4606-BA4C-25CD677C4FFC}" dt="2025-01-03T22:55:38.206" v="0"/>
          <ac:spMkLst>
            <pc:docMk/>
            <pc:sldMk cId="1511401718" sldId="736"/>
            <ac:spMk id="5" creationId="{A837F0C4-1ECA-9916-75C9-8DBE3695EBD1}"/>
          </ac:spMkLst>
        </pc:spChg>
        <pc:picChg chg="mod">
          <ac:chgData name="Metz, Loretta - FPAC-NRCS, AZ" userId="2b26dc92-d5c3-4839-9e28-e979d24780d6" providerId="ADAL" clId="{B041D9F2-DFD3-4606-BA4C-25CD677C4FFC}" dt="2025-01-03T22:55:38.206" v="0"/>
          <ac:picMkLst>
            <pc:docMk/>
            <pc:sldMk cId="1511401718" sldId="736"/>
            <ac:picMk id="3" creationId="{00000000-0000-0000-0000-000000000000}"/>
          </ac:picMkLst>
        </pc:picChg>
        <pc:picChg chg="mod">
          <ac:chgData name="Metz, Loretta - FPAC-NRCS, AZ" userId="2b26dc92-d5c3-4839-9e28-e979d24780d6" providerId="ADAL" clId="{B041D9F2-DFD3-4606-BA4C-25CD677C4FFC}" dt="2025-01-03T22:55:38.206" v="0"/>
          <ac:picMkLst>
            <pc:docMk/>
            <pc:sldMk cId="1511401718" sldId="736"/>
            <ac:picMk id="7" creationId="{00000000-0000-0000-0000-000000000000}"/>
          </ac:picMkLst>
        </pc:picChg>
        <pc:cxnChg chg="mod">
          <ac:chgData name="Metz, Loretta - FPAC-NRCS, AZ" userId="2b26dc92-d5c3-4839-9e28-e979d24780d6" providerId="ADAL" clId="{B041D9F2-DFD3-4606-BA4C-25CD677C4FFC}" dt="2025-01-03T22:55:38.206" v="0"/>
          <ac:cxnSpMkLst>
            <pc:docMk/>
            <pc:sldMk cId="1511401718" sldId="736"/>
            <ac:cxnSpMk id="9" creationId="{00000000-0000-0000-0000-000000000000}"/>
          </ac:cxnSpMkLst>
        </pc:cxnChg>
      </pc:sldChg>
      <pc:sldChg chg="modSp modNotes">
        <pc:chgData name="Metz, Loretta - FPAC-NRCS, AZ" userId="2b26dc92-d5c3-4839-9e28-e979d24780d6" providerId="ADAL" clId="{B041D9F2-DFD3-4606-BA4C-25CD677C4FFC}" dt="2025-01-03T22:55:38.206" v="0"/>
        <pc:sldMkLst>
          <pc:docMk/>
          <pc:sldMk cId="877838600" sldId="764"/>
        </pc:sldMkLst>
        <pc:spChg chg="mod">
          <ac:chgData name="Metz, Loretta - FPAC-NRCS, AZ" userId="2b26dc92-d5c3-4839-9e28-e979d24780d6" providerId="ADAL" clId="{B041D9F2-DFD3-4606-BA4C-25CD677C4FFC}" dt="2025-01-03T22:55:38.206" v="0"/>
          <ac:spMkLst>
            <pc:docMk/>
            <pc:sldMk cId="877838600" sldId="764"/>
            <ac:spMk id="2" creationId="{00000000-0000-0000-0000-000000000000}"/>
          </ac:spMkLst>
        </pc:spChg>
        <pc:spChg chg="mod">
          <ac:chgData name="Metz, Loretta - FPAC-NRCS, AZ" userId="2b26dc92-d5c3-4839-9e28-e979d24780d6" providerId="ADAL" clId="{B041D9F2-DFD3-4606-BA4C-25CD677C4FFC}" dt="2025-01-03T22:55:38.206" v="0"/>
          <ac:spMkLst>
            <pc:docMk/>
            <pc:sldMk cId="877838600" sldId="764"/>
            <ac:spMk id="7" creationId="{0CE56B3C-D195-6FA2-80DC-26D8AF43F24F}"/>
          </ac:spMkLst>
        </pc:spChg>
        <pc:spChg chg="mod">
          <ac:chgData name="Metz, Loretta - FPAC-NRCS, AZ" userId="2b26dc92-d5c3-4839-9e28-e979d24780d6" providerId="ADAL" clId="{B041D9F2-DFD3-4606-BA4C-25CD677C4FFC}" dt="2025-01-03T22:55:38.206" v="0"/>
          <ac:spMkLst>
            <pc:docMk/>
            <pc:sldMk cId="877838600" sldId="764"/>
            <ac:spMk id="8" creationId="{CC15A93B-919D-536C-BB01-54184149024A}"/>
          </ac:spMkLst>
        </pc:spChg>
        <pc:spChg chg="mod">
          <ac:chgData name="Metz, Loretta - FPAC-NRCS, AZ" userId="2b26dc92-d5c3-4839-9e28-e979d24780d6" providerId="ADAL" clId="{B041D9F2-DFD3-4606-BA4C-25CD677C4FFC}" dt="2025-01-03T22:55:38.206" v="0"/>
          <ac:spMkLst>
            <pc:docMk/>
            <pc:sldMk cId="877838600" sldId="764"/>
            <ac:spMk id="9" creationId="{25054E91-BE21-F207-E99F-4D9903F0091E}"/>
          </ac:spMkLst>
        </pc:spChg>
        <pc:picChg chg="mod">
          <ac:chgData name="Metz, Loretta - FPAC-NRCS, AZ" userId="2b26dc92-d5c3-4839-9e28-e979d24780d6" providerId="ADAL" clId="{B041D9F2-DFD3-4606-BA4C-25CD677C4FFC}" dt="2025-01-03T22:55:38.206" v="0"/>
          <ac:picMkLst>
            <pc:docMk/>
            <pc:sldMk cId="877838600" sldId="764"/>
            <ac:picMk id="4" creationId="{00000000-0000-0000-0000-000000000000}"/>
          </ac:picMkLst>
        </pc:picChg>
        <pc:picChg chg="mod">
          <ac:chgData name="Metz, Loretta - FPAC-NRCS, AZ" userId="2b26dc92-d5c3-4839-9e28-e979d24780d6" providerId="ADAL" clId="{B041D9F2-DFD3-4606-BA4C-25CD677C4FFC}" dt="2025-01-03T22:55:38.206" v="0"/>
          <ac:picMkLst>
            <pc:docMk/>
            <pc:sldMk cId="877838600" sldId="764"/>
            <ac:picMk id="6" creationId="{00000000-0000-0000-0000-000000000000}"/>
          </ac:picMkLst>
        </pc:picChg>
      </pc:sldChg>
      <pc:sldChg chg="modSp modNotes">
        <pc:chgData name="Metz, Loretta - FPAC-NRCS, AZ" userId="2b26dc92-d5c3-4839-9e28-e979d24780d6" providerId="ADAL" clId="{B041D9F2-DFD3-4606-BA4C-25CD677C4FFC}" dt="2025-01-03T22:55:38.206" v="0"/>
        <pc:sldMkLst>
          <pc:docMk/>
          <pc:sldMk cId="2078193011" sldId="765"/>
        </pc:sldMkLst>
        <pc:spChg chg="mod">
          <ac:chgData name="Metz, Loretta - FPAC-NRCS, AZ" userId="2b26dc92-d5c3-4839-9e28-e979d24780d6" providerId="ADAL" clId="{B041D9F2-DFD3-4606-BA4C-25CD677C4FFC}" dt="2025-01-03T22:55:38.206" v="0"/>
          <ac:spMkLst>
            <pc:docMk/>
            <pc:sldMk cId="2078193011" sldId="765"/>
            <ac:spMk id="3" creationId="{25BA319C-C38D-D765-4725-05DFC289BC79}"/>
          </ac:spMkLst>
        </pc:spChg>
        <pc:spChg chg="mod">
          <ac:chgData name="Metz, Loretta - FPAC-NRCS, AZ" userId="2b26dc92-d5c3-4839-9e28-e979d24780d6" providerId="ADAL" clId="{B041D9F2-DFD3-4606-BA4C-25CD677C4FFC}" dt="2025-01-03T22:55:38.206" v="0"/>
          <ac:spMkLst>
            <pc:docMk/>
            <pc:sldMk cId="2078193011" sldId="765"/>
            <ac:spMk id="6" creationId="{4520B09E-6C8E-9368-B6A7-B25C65ED3972}"/>
          </ac:spMkLst>
        </pc:spChg>
        <pc:spChg chg="mod">
          <ac:chgData name="Metz, Loretta - FPAC-NRCS, AZ" userId="2b26dc92-d5c3-4839-9e28-e979d24780d6" providerId="ADAL" clId="{B041D9F2-DFD3-4606-BA4C-25CD677C4FFC}" dt="2025-01-03T22:55:38.206" v="0"/>
          <ac:spMkLst>
            <pc:docMk/>
            <pc:sldMk cId="2078193011" sldId="765"/>
            <ac:spMk id="7" creationId="{EF41C827-BE86-F3FF-D853-F1B41F77DFB6}"/>
          </ac:spMkLst>
        </pc:spChg>
        <pc:spChg chg="mod">
          <ac:chgData name="Metz, Loretta - FPAC-NRCS, AZ" userId="2b26dc92-d5c3-4839-9e28-e979d24780d6" providerId="ADAL" clId="{B041D9F2-DFD3-4606-BA4C-25CD677C4FFC}" dt="2025-01-03T22:55:38.206" v="0"/>
          <ac:spMkLst>
            <pc:docMk/>
            <pc:sldMk cId="2078193011" sldId="765"/>
            <ac:spMk id="8" creationId="{07FE587A-0C7B-B7DF-F84B-1AB5254757FD}"/>
          </ac:spMkLst>
        </pc:spChg>
        <pc:spChg chg="mod">
          <ac:chgData name="Metz, Loretta - FPAC-NRCS, AZ" userId="2b26dc92-d5c3-4839-9e28-e979d24780d6" providerId="ADAL" clId="{B041D9F2-DFD3-4606-BA4C-25CD677C4FFC}" dt="2025-01-03T22:55:38.206" v="0"/>
          <ac:spMkLst>
            <pc:docMk/>
            <pc:sldMk cId="2078193011" sldId="765"/>
            <ac:spMk id="12" creationId="{3C5340EE-F810-A5C9-D6A0-E3DDFB319718}"/>
          </ac:spMkLst>
        </pc:spChg>
        <pc:picChg chg="mod">
          <ac:chgData name="Metz, Loretta - FPAC-NRCS, AZ" userId="2b26dc92-d5c3-4839-9e28-e979d24780d6" providerId="ADAL" clId="{B041D9F2-DFD3-4606-BA4C-25CD677C4FFC}" dt="2025-01-03T22:55:38.206" v="0"/>
          <ac:picMkLst>
            <pc:docMk/>
            <pc:sldMk cId="2078193011" sldId="765"/>
            <ac:picMk id="4" creationId="{F45A0407-8C7E-8BD8-EFA4-806B13BF02B5}"/>
          </ac:picMkLst>
        </pc:picChg>
        <pc:picChg chg="mod">
          <ac:chgData name="Metz, Loretta - FPAC-NRCS, AZ" userId="2b26dc92-d5c3-4839-9e28-e979d24780d6" providerId="ADAL" clId="{B041D9F2-DFD3-4606-BA4C-25CD677C4FFC}" dt="2025-01-03T22:55:38.206" v="0"/>
          <ac:picMkLst>
            <pc:docMk/>
            <pc:sldMk cId="2078193011" sldId="765"/>
            <ac:picMk id="5" creationId="{1C5E8E2F-489B-9CFE-6681-296603CAD155}"/>
          </ac:picMkLst>
        </pc:picChg>
      </pc:sldChg>
      <pc:sldChg chg="modSp modNotes">
        <pc:chgData name="Metz, Loretta - FPAC-NRCS, AZ" userId="2b26dc92-d5c3-4839-9e28-e979d24780d6" providerId="ADAL" clId="{B041D9F2-DFD3-4606-BA4C-25CD677C4FFC}" dt="2025-01-03T22:55:38.206" v="0"/>
        <pc:sldMkLst>
          <pc:docMk/>
          <pc:sldMk cId="2203160968" sldId="766"/>
        </pc:sldMkLst>
        <pc:spChg chg="mod">
          <ac:chgData name="Metz, Loretta - FPAC-NRCS, AZ" userId="2b26dc92-d5c3-4839-9e28-e979d24780d6" providerId="ADAL" clId="{B041D9F2-DFD3-4606-BA4C-25CD677C4FFC}" dt="2025-01-03T22:55:38.206" v="0"/>
          <ac:spMkLst>
            <pc:docMk/>
            <pc:sldMk cId="2203160968" sldId="766"/>
            <ac:spMk id="2" creationId="{A8DB3FB5-07C7-7D02-7C18-F6F4B9C9200B}"/>
          </ac:spMkLst>
        </pc:spChg>
        <pc:spChg chg="mod">
          <ac:chgData name="Metz, Loretta - FPAC-NRCS, AZ" userId="2b26dc92-d5c3-4839-9e28-e979d24780d6" providerId="ADAL" clId="{B041D9F2-DFD3-4606-BA4C-25CD677C4FFC}" dt="2025-01-03T22:55:38.206" v="0"/>
          <ac:spMkLst>
            <pc:docMk/>
            <pc:sldMk cId="2203160968" sldId="766"/>
            <ac:spMk id="3" creationId="{B9A98C39-14E5-6C3F-7F72-1004E2DA5399}"/>
          </ac:spMkLst>
        </pc:spChg>
        <pc:spChg chg="mod">
          <ac:chgData name="Metz, Loretta - FPAC-NRCS, AZ" userId="2b26dc92-d5c3-4839-9e28-e979d24780d6" providerId="ADAL" clId="{B041D9F2-DFD3-4606-BA4C-25CD677C4FFC}" dt="2025-01-03T22:55:38.206" v="0"/>
          <ac:spMkLst>
            <pc:docMk/>
            <pc:sldMk cId="2203160968" sldId="766"/>
            <ac:spMk id="6" creationId="{A3604EE2-3EF9-2773-9DC0-47ADC0EE1A23}"/>
          </ac:spMkLst>
        </pc:spChg>
        <pc:picChg chg="mod">
          <ac:chgData name="Metz, Loretta - FPAC-NRCS, AZ" userId="2b26dc92-d5c3-4839-9e28-e979d24780d6" providerId="ADAL" clId="{B041D9F2-DFD3-4606-BA4C-25CD677C4FFC}" dt="2025-01-03T22:55:38.206" v="0"/>
          <ac:picMkLst>
            <pc:docMk/>
            <pc:sldMk cId="2203160968" sldId="766"/>
            <ac:picMk id="4" creationId="{BAF12406-14E9-21E5-ADBA-4EB8012F42E8}"/>
          </ac:picMkLst>
        </pc:picChg>
        <pc:picChg chg="mod">
          <ac:chgData name="Metz, Loretta - FPAC-NRCS, AZ" userId="2b26dc92-d5c3-4839-9e28-e979d24780d6" providerId="ADAL" clId="{B041D9F2-DFD3-4606-BA4C-25CD677C4FFC}" dt="2025-01-03T22:55:38.206" v="0"/>
          <ac:picMkLst>
            <pc:docMk/>
            <pc:sldMk cId="2203160968" sldId="766"/>
            <ac:picMk id="10" creationId="{E7DE5594-6EBB-B194-3B7F-71D0752E0F51}"/>
          </ac:picMkLst>
        </pc:picChg>
        <pc:picChg chg="mod">
          <ac:chgData name="Metz, Loretta - FPAC-NRCS, AZ" userId="2b26dc92-d5c3-4839-9e28-e979d24780d6" providerId="ADAL" clId="{B041D9F2-DFD3-4606-BA4C-25CD677C4FFC}" dt="2025-01-03T22:55:38.206" v="0"/>
          <ac:picMkLst>
            <pc:docMk/>
            <pc:sldMk cId="2203160968" sldId="766"/>
            <ac:picMk id="12" creationId="{C6FD1851-C2D3-27BD-A8E3-535BA7233542}"/>
          </ac:picMkLst>
        </pc:picChg>
        <pc:picChg chg="mod">
          <ac:chgData name="Metz, Loretta - FPAC-NRCS, AZ" userId="2b26dc92-d5c3-4839-9e28-e979d24780d6" providerId="ADAL" clId="{B041D9F2-DFD3-4606-BA4C-25CD677C4FFC}" dt="2025-01-03T22:55:38.206" v="0"/>
          <ac:picMkLst>
            <pc:docMk/>
            <pc:sldMk cId="2203160968" sldId="766"/>
            <ac:picMk id="1026" creationId="{9E24BB32-0A98-BEA5-A6EF-28CD60BB8232}"/>
          </ac:picMkLst>
        </pc:picChg>
      </pc:sldChg>
      <pc:sldChg chg="modSp modNotes">
        <pc:chgData name="Metz, Loretta - FPAC-NRCS, AZ" userId="2b26dc92-d5c3-4839-9e28-e979d24780d6" providerId="ADAL" clId="{B041D9F2-DFD3-4606-BA4C-25CD677C4FFC}" dt="2025-01-03T22:55:38.206" v="0"/>
        <pc:sldMkLst>
          <pc:docMk/>
          <pc:sldMk cId="2371333715" sldId="767"/>
        </pc:sldMkLst>
        <pc:spChg chg="mod">
          <ac:chgData name="Metz, Loretta - FPAC-NRCS, AZ" userId="2b26dc92-d5c3-4839-9e28-e979d24780d6" providerId="ADAL" clId="{B041D9F2-DFD3-4606-BA4C-25CD677C4FFC}" dt="2025-01-03T22:55:38.206" v="0"/>
          <ac:spMkLst>
            <pc:docMk/>
            <pc:sldMk cId="2371333715" sldId="767"/>
            <ac:spMk id="3" creationId="{4D1DC1B5-5976-CC2E-FDB7-9B86CEABA8C0}"/>
          </ac:spMkLst>
        </pc:spChg>
        <pc:spChg chg="mod">
          <ac:chgData name="Metz, Loretta - FPAC-NRCS, AZ" userId="2b26dc92-d5c3-4839-9e28-e979d24780d6" providerId="ADAL" clId="{B041D9F2-DFD3-4606-BA4C-25CD677C4FFC}" dt="2025-01-03T22:55:38.206" v="0"/>
          <ac:spMkLst>
            <pc:docMk/>
            <pc:sldMk cId="2371333715" sldId="767"/>
            <ac:spMk id="5" creationId="{0D642AB0-88F9-CC7C-9B8A-4DB4A68A680A}"/>
          </ac:spMkLst>
        </pc:spChg>
        <pc:picChg chg="mod">
          <ac:chgData name="Metz, Loretta - FPAC-NRCS, AZ" userId="2b26dc92-d5c3-4839-9e28-e979d24780d6" providerId="ADAL" clId="{B041D9F2-DFD3-4606-BA4C-25CD677C4FFC}" dt="2025-01-03T22:55:38.206" v="0"/>
          <ac:picMkLst>
            <pc:docMk/>
            <pc:sldMk cId="2371333715" sldId="767"/>
            <ac:picMk id="4" creationId="{EE06D2FC-8A9F-B0AC-3C55-A7E97177C97E}"/>
          </ac:picMkLst>
        </pc:picChg>
        <pc:picChg chg="mod">
          <ac:chgData name="Metz, Loretta - FPAC-NRCS, AZ" userId="2b26dc92-d5c3-4839-9e28-e979d24780d6" providerId="ADAL" clId="{B041D9F2-DFD3-4606-BA4C-25CD677C4FFC}" dt="2025-01-03T22:55:38.206" v="0"/>
          <ac:picMkLst>
            <pc:docMk/>
            <pc:sldMk cId="2371333715" sldId="767"/>
            <ac:picMk id="8194" creationId="{B87B223F-1DD0-9B0F-97B8-5EBE6BB43F47}"/>
          </ac:picMkLst>
        </pc:picChg>
      </pc:sldChg>
      <pc:sldChg chg="modSp">
        <pc:chgData name="Metz, Loretta - FPAC-NRCS, AZ" userId="2b26dc92-d5c3-4839-9e28-e979d24780d6" providerId="ADAL" clId="{B041D9F2-DFD3-4606-BA4C-25CD677C4FFC}" dt="2025-01-03T22:55:38.206" v="0"/>
        <pc:sldMkLst>
          <pc:docMk/>
          <pc:sldMk cId="1917753459" sldId="768"/>
        </pc:sldMkLst>
        <pc:spChg chg="mod">
          <ac:chgData name="Metz, Loretta - FPAC-NRCS, AZ" userId="2b26dc92-d5c3-4839-9e28-e979d24780d6" providerId="ADAL" clId="{B041D9F2-DFD3-4606-BA4C-25CD677C4FFC}" dt="2025-01-03T22:55:38.206" v="0"/>
          <ac:spMkLst>
            <pc:docMk/>
            <pc:sldMk cId="1917753459" sldId="768"/>
            <ac:spMk id="3" creationId="{D042B855-13BD-CC77-8D51-993AC8581BE0}"/>
          </ac:spMkLst>
        </pc:spChg>
        <pc:picChg chg="mod">
          <ac:chgData name="Metz, Loretta - FPAC-NRCS, AZ" userId="2b26dc92-d5c3-4839-9e28-e979d24780d6" providerId="ADAL" clId="{B041D9F2-DFD3-4606-BA4C-25CD677C4FFC}" dt="2025-01-03T22:55:38.206" v="0"/>
          <ac:picMkLst>
            <pc:docMk/>
            <pc:sldMk cId="1917753459" sldId="768"/>
            <ac:picMk id="4" creationId="{7F77918E-EA53-3767-2567-0F4B236382E4}"/>
          </ac:picMkLst>
        </pc:picChg>
        <pc:picChg chg="mod">
          <ac:chgData name="Metz, Loretta - FPAC-NRCS, AZ" userId="2b26dc92-d5c3-4839-9e28-e979d24780d6" providerId="ADAL" clId="{B041D9F2-DFD3-4606-BA4C-25CD677C4FFC}" dt="2025-01-03T22:55:38.206" v="0"/>
          <ac:picMkLst>
            <pc:docMk/>
            <pc:sldMk cId="1917753459" sldId="768"/>
            <ac:picMk id="2050" creationId="{A5D07439-1A0C-84A6-573D-430A93F006A5}"/>
          </ac:picMkLst>
        </pc:picChg>
      </pc:sldChg>
      <pc:sldChg chg="modSp">
        <pc:chgData name="Metz, Loretta - FPAC-NRCS, AZ" userId="2b26dc92-d5c3-4839-9e28-e979d24780d6" providerId="ADAL" clId="{B041D9F2-DFD3-4606-BA4C-25CD677C4FFC}" dt="2025-01-03T22:55:38.206" v="0"/>
        <pc:sldMkLst>
          <pc:docMk/>
          <pc:sldMk cId="60742613" sldId="769"/>
        </pc:sldMkLst>
        <pc:picChg chg="mod">
          <ac:chgData name="Metz, Loretta - FPAC-NRCS, AZ" userId="2b26dc92-d5c3-4839-9e28-e979d24780d6" providerId="ADAL" clId="{B041D9F2-DFD3-4606-BA4C-25CD677C4FFC}" dt="2025-01-03T22:55:38.206" v="0"/>
          <ac:picMkLst>
            <pc:docMk/>
            <pc:sldMk cId="60742613" sldId="769"/>
            <ac:picMk id="4" creationId="{524EFF21-60A9-4A85-D770-2258DDF607A9}"/>
          </ac:picMkLst>
        </pc:picChg>
        <pc:picChg chg="mod">
          <ac:chgData name="Metz, Loretta - FPAC-NRCS, AZ" userId="2b26dc92-d5c3-4839-9e28-e979d24780d6" providerId="ADAL" clId="{B041D9F2-DFD3-4606-BA4C-25CD677C4FFC}" dt="2025-01-03T22:55:38.206" v="0"/>
          <ac:picMkLst>
            <pc:docMk/>
            <pc:sldMk cId="60742613" sldId="769"/>
            <ac:picMk id="5" creationId="{43AE356D-86E7-24AC-E53C-AAED9CF04977}"/>
          </ac:picMkLst>
        </pc:picChg>
        <pc:picChg chg="mod">
          <ac:chgData name="Metz, Loretta - FPAC-NRCS, AZ" userId="2b26dc92-d5c3-4839-9e28-e979d24780d6" providerId="ADAL" clId="{B041D9F2-DFD3-4606-BA4C-25CD677C4FFC}" dt="2025-01-03T22:55:38.206" v="0"/>
          <ac:picMkLst>
            <pc:docMk/>
            <pc:sldMk cId="60742613" sldId="769"/>
            <ac:picMk id="3074" creationId="{A15A282D-75B7-A2A5-7AF2-1CA874110123}"/>
          </ac:picMkLst>
        </pc:picChg>
      </pc:sldChg>
      <pc:sldChg chg="modSp modNotes">
        <pc:chgData name="Metz, Loretta - FPAC-NRCS, AZ" userId="2b26dc92-d5c3-4839-9e28-e979d24780d6" providerId="ADAL" clId="{B041D9F2-DFD3-4606-BA4C-25CD677C4FFC}" dt="2025-01-03T22:55:38.206" v="0"/>
        <pc:sldMkLst>
          <pc:docMk/>
          <pc:sldMk cId="3657412997" sldId="770"/>
        </pc:sldMkLst>
        <pc:picChg chg="mod">
          <ac:chgData name="Metz, Loretta - FPAC-NRCS, AZ" userId="2b26dc92-d5c3-4839-9e28-e979d24780d6" providerId="ADAL" clId="{B041D9F2-DFD3-4606-BA4C-25CD677C4FFC}" dt="2025-01-03T22:55:38.206" v="0"/>
          <ac:picMkLst>
            <pc:docMk/>
            <pc:sldMk cId="3657412997" sldId="770"/>
            <ac:picMk id="4" creationId="{EAEDAE0F-5E02-B170-CFA2-4BAB0C4E7ED0}"/>
          </ac:picMkLst>
        </pc:picChg>
        <pc:picChg chg="mod">
          <ac:chgData name="Metz, Loretta - FPAC-NRCS, AZ" userId="2b26dc92-d5c3-4839-9e28-e979d24780d6" providerId="ADAL" clId="{B041D9F2-DFD3-4606-BA4C-25CD677C4FFC}" dt="2025-01-03T22:55:38.206" v="0"/>
          <ac:picMkLst>
            <pc:docMk/>
            <pc:sldMk cId="3657412997" sldId="770"/>
            <ac:picMk id="5" creationId="{0097C2D0-81C4-9DB7-54A3-8ABFE5315CD5}"/>
          </ac:picMkLst>
        </pc:picChg>
        <pc:picChg chg="mod">
          <ac:chgData name="Metz, Loretta - FPAC-NRCS, AZ" userId="2b26dc92-d5c3-4839-9e28-e979d24780d6" providerId="ADAL" clId="{B041D9F2-DFD3-4606-BA4C-25CD677C4FFC}" dt="2025-01-03T22:55:38.206" v="0"/>
          <ac:picMkLst>
            <pc:docMk/>
            <pc:sldMk cId="3657412997" sldId="770"/>
            <ac:picMk id="6" creationId="{8E521B1B-3413-B11D-797A-D10605F30527}"/>
          </ac:picMkLst>
        </pc:picChg>
        <pc:picChg chg="mod">
          <ac:chgData name="Metz, Loretta - FPAC-NRCS, AZ" userId="2b26dc92-d5c3-4839-9e28-e979d24780d6" providerId="ADAL" clId="{B041D9F2-DFD3-4606-BA4C-25CD677C4FFC}" dt="2025-01-03T22:55:38.206" v="0"/>
          <ac:picMkLst>
            <pc:docMk/>
            <pc:sldMk cId="3657412997" sldId="770"/>
            <ac:picMk id="4098" creationId="{26D8FB87-B5F6-11A8-0076-31256278C080}"/>
          </ac:picMkLst>
        </pc:picChg>
      </pc:sldChg>
      <pc:sldChg chg="modSp">
        <pc:chgData name="Metz, Loretta - FPAC-NRCS, AZ" userId="2b26dc92-d5c3-4839-9e28-e979d24780d6" providerId="ADAL" clId="{B041D9F2-DFD3-4606-BA4C-25CD677C4FFC}" dt="2025-01-03T22:55:38.206" v="0"/>
        <pc:sldMkLst>
          <pc:docMk/>
          <pc:sldMk cId="1594079257" sldId="771"/>
        </pc:sldMkLst>
        <pc:spChg chg="mod">
          <ac:chgData name="Metz, Loretta - FPAC-NRCS, AZ" userId="2b26dc92-d5c3-4839-9e28-e979d24780d6" providerId="ADAL" clId="{B041D9F2-DFD3-4606-BA4C-25CD677C4FFC}" dt="2025-01-03T22:55:38.206" v="0"/>
          <ac:spMkLst>
            <pc:docMk/>
            <pc:sldMk cId="1594079257" sldId="771"/>
            <ac:spMk id="3" creationId="{33CF56C8-F9E7-3D3D-E60F-0610E8FDE6B8}"/>
          </ac:spMkLst>
        </pc:spChg>
        <pc:picChg chg="mod">
          <ac:chgData name="Metz, Loretta - FPAC-NRCS, AZ" userId="2b26dc92-d5c3-4839-9e28-e979d24780d6" providerId="ADAL" clId="{B041D9F2-DFD3-4606-BA4C-25CD677C4FFC}" dt="2025-01-03T22:55:38.206" v="0"/>
          <ac:picMkLst>
            <pc:docMk/>
            <pc:sldMk cId="1594079257" sldId="771"/>
            <ac:picMk id="4" creationId="{D25AE5D0-6995-D2B7-2CB9-EBD2003B8A9F}"/>
          </ac:picMkLst>
        </pc:picChg>
        <pc:picChg chg="mod">
          <ac:chgData name="Metz, Loretta - FPAC-NRCS, AZ" userId="2b26dc92-d5c3-4839-9e28-e979d24780d6" providerId="ADAL" clId="{B041D9F2-DFD3-4606-BA4C-25CD677C4FFC}" dt="2025-01-03T22:55:38.206" v="0"/>
          <ac:picMkLst>
            <pc:docMk/>
            <pc:sldMk cId="1594079257" sldId="771"/>
            <ac:picMk id="5" creationId="{C9C324F2-8B62-4A7E-748B-BF7A18A5F976}"/>
          </ac:picMkLst>
        </pc:picChg>
        <pc:picChg chg="mod">
          <ac:chgData name="Metz, Loretta - FPAC-NRCS, AZ" userId="2b26dc92-d5c3-4839-9e28-e979d24780d6" providerId="ADAL" clId="{B041D9F2-DFD3-4606-BA4C-25CD677C4FFC}" dt="2025-01-03T22:55:38.206" v="0"/>
          <ac:picMkLst>
            <pc:docMk/>
            <pc:sldMk cId="1594079257" sldId="771"/>
            <ac:picMk id="5122" creationId="{9CAD8F8E-8022-4A4F-0BB3-0868A980612E}"/>
          </ac:picMkLst>
        </pc:picChg>
      </pc:sldChg>
      <pc:sldChg chg="modSp modNotes">
        <pc:chgData name="Metz, Loretta - FPAC-NRCS, AZ" userId="2b26dc92-d5c3-4839-9e28-e979d24780d6" providerId="ADAL" clId="{B041D9F2-DFD3-4606-BA4C-25CD677C4FFC}" dt="2025-01-03T22:55:38.206" v="0"/>
        <pc:sldMkLst>
          <pc:docMk/>
          <pc:sldMk cId="2404090406" sldId="772"/>
        </pc:sldMkLst>
        <pc:spChg chg="mod">
          <ac:chgData name="Metz, Loretta - FPAC-NRCS, AZ" userId="2b26dc92-d5c3-4839-9e28-e979d24780d6" providerId="ADAL" clId="{B041D9F2-DFD3-4606-BA4C-25CD677C4FFC}" dt="2025-01-03T22:55:38.206" v="0"/>
          <ac:spMkLst>
            <pc:docMk/>
            <pc:sldMk cId="2404090406" sldId="772"/>
            <ac:spMk id="5" creationId="{0094E594-E30E-591C-D55E-6B9E2060869C}"/>
          </ac:spMkLst>
        </pc:spChg>
        <pc:spChg chg="mod">
          <ac:chgData name="Metz, Loretta - FPAC-NRCS, AZ" userId="2b26dc92-d5c3-4839-9e28-e979d24780d6" providerId="ADAL" clId="{B041D9F2-DFD3-4606-BA4C-25CD677C4FFC}" dt="2025-01-03T22:55:38.206" v="0"/>
          <ac:spMkLst>
            <pc:docMk/>
            <pc:sldMk cId="2404090406" sldId="772"/>
            <ac:spMk id="7" creationId="{C198EB51-E0C3-A0E9-5AE5-F32AFB9BE34F}"/>
          </ac:spMkLst>
        </pc:spChg>
        <pc:spChg chg="mod">
          <ac:chgData name="Metz, Loretta - FPAC-NRCS, AZ" userId="2b26dc92-d5c3-4839-9e28-e979d24780d6" providerId="ADAL" clId="{B041D9F2-DFD3-4606-BA4C-25CD677C4FFC}" dt="2025-01-03T22:55:38.206" v="0"/>
          <ac:spMkLst>
            <pc:docMk/>
            <pc:sldMk cId="2404090406" sldId="772"/>
            <ac:spMk id="8" creationId="{F814C1DA-FE6D-2A4B-D54C-123CA7837D58}"/>
          </ac:spMkLst>
        </pc:spChg>
        <pc:picChg chg="mod">
          <ac:chgData name="Metz, Loretta - FPAC-NRCS, AZ" userId="2b26dc92-d5c3-4839-9e28-e979d24780d6" providerId="ADAL" clId="{B041D9F2-DFD3-4606-BA4C-25CD677C4FFC}" dt="2025-01-03T22:55:38.206" v="0"/>
          <ac:picMkLst>
            <pc:docMk/>
            <pc:sldMk cId="2404090406" sldId="772"/>
            <ac:picMk id="4" creationId="{497600CC-A155-8DB7-49CB-57E2B21971F8}"/>
          </ac:picMkLst>
        </pc:picChg>
      </pc:sldChg>
      <pc:sldChg chg="modSp">
        <pc:chgData name="Metz, Loretta - FPAC-NRCS, AZ" userId="2b26dc92-d5c3-4839-9e28-e979d24780d6" providerId="ADAL" clId="{B041D9F2-DFD3-4606-BA4C-25CD677C4FFC}" dt="2025-01-03T22:55:38.206" v="0"/>
        <pc:sldMkLst>
          <pc:docMk/>
          <pc:sldMk cId="2520304775" sldId="773"/>
        </pc:sldMkLst>
        <pc:picChg chg="mod">
          <ac:chgData name="Metz, Loretta - FPAC-NRCS, AZ" userId="2b26dc92-d5c3-4839-9e28-e979d24780d6" providerId="ADAL" clId="{B041D9F2-DFD3-4606-BA4C-25CD677C4FFC}" dt="2025-01-03T22:55:38.206" v="0"/>
          <ac:picMkLst>
            <pc:docMk/>
            <pc:sldMk cId="2520304775" sldId="773"/>
            <ac:picMk id="4" creationId="{5859FD80-FD01-7B67-D93B-CBCB8CEF9FE6}"/>
          </ac:picMkLst>
        </pc:picChg>
        <pc:picChg chg="mod">
          <ac:chgData name="Metz, Loretta - FPAC-NRCS, AZ" userId="2b26dc92-d5c3-4839-9e28-e979d24780d6" providerId="ADAL" clId="{B041D9F2-DFD3-4606-BA4C-25CD677C4FFC}" dt="2025-01-03T22:55:38.206" v="0"/>
          <ac:picMkLst>
            <pc:docMk/>
            <pc:sldMk cId="2520304775" sldId="773"/>
            <ac:picMk id="6146" creationId="{7341FEE8-6EC5-07FC-ADF9-3ACA6D371914}"/>
          </ac:picMkLst>
        </pc:picChg>
      </pc:sldChg>
      <pc:sldMasterChg chg="modSp modSldLayout">
        <pc:chgData name="Metz, Loretta - FPAC-NRCS, AZ" userId="2b26dc92-d5c3-4839-9e28-e979d24780d6" providerId="ADAL" clId="{B041D9F2-DFD3-4606-BA4C-25CD677C4FFC}" dt="2025-01-03T22:55:38.206" v="0"/>
        <pc:sldMasterMkLst>
          <pc:docMk/>
          <pc:sldMasterMk cId="615455752" sldId="2147483674"/>
        </pc:sldMasterMkLst>
        <pc:spChg chg="mod">
          <ac:chgData name="Metz, Loretta - FPAC-NRCS, AZ" userId="2b26dc92-d5c3-4839-9e28-e979d24780d6" providerId="ADAL" clId="{B041D9F2-DFD3-4606-BA4C-25CD677C4FFC}" dt="2025-01-03T22:55:38.206" v="0"/>
          <ac:spMkLst>
            <pc:docMk/>
            <pc:sldMasterMk cId="615455752" sldId="2147483674"/>
            <ac:spMk id="2" creationId="{B09D283E-F7D5-43DA-A9E7-6E6474DF99D7}"/>
          </ac:spMkLst>
        </pc:spChg>
        <pc:spChg chg="mod">
          <ac:chgData name="Metz, Loretta - FPAC-NRCS, AZ" userId="2b26dc92-d5c3-4839-9e28-e979d24780d6" providerId="ADAL" clId="{B041D9F2-DFD3-4606-BA4C-25CD677C4FFC}" dt="2025-01-03T22:55:38.206" v="0"/>
          <ac:spMkLst>
            <pc:docMk/>
            <pc:sldMasterMk cId="615455752" sldId="2147483674"/>
            <ac:spMk id="3" creationId="{29017CC6-538A-FD3F-1CFC-7CF628665511}"/>
          </ac:spMkLst>
        </pc:spChg>
        <pc:spChg chg="mod">
          <ac:chgData name="Metz, Loretta - FPAC-NRCS, AZ" userId="2b26dc92-d5c3-4839-9e28-e979d24780d6" providerId="ADAL" clId="{B041D9F2-DFD3-4606-BA4C-25CD677C4FFC}" dt="2025-01-03T22:55:38.206" v="0"/>
          <ac:spMkLst>
            <pc:docMk/>
            <pc:sldMasterMk cId="615455752" sldId="2147483674"/>
            <ac:spMk id="6" creationId="{DA92B40F-55B6-4C69-A7EB-3AD64D641DAE}"/>
          </ac:spMkLst>
        </pc:spChg>
        <pc:spChg chg="mod">
          <ac:chgData name="Metz, Loretta - FPAC-NRCS, AZ" userId="2b26dc92-d5c3-4839-9e28-e979d24780d6" providerId="ADAL" clId="{B041D9F2-DFD3-4606-BA4C-25CD677C4FFC}" dt="2025-01-03T22:55:38.206" v="0"/>
          <ac:spMkLst>
            <pc:docMk/>
            <pc:sldMasterMk cId="615455752" sldId="2147483674"/>
            <ac:spMk id="8" creationId="{FBC5E9AA-A200-4DBB-BA55-E6325E4F79F6}"/>
          </ac:spMkLst>
        </pc:spChg>
        <pc:picChg chg="mod">
          <ac:chgData name="Metz, Loretta - FPAC-NRCS, AZ" userId="2b26dc92-d5c3-4839-9e28-e979d24780d6" providerId="ADAL" clId="{B041D9F2-DFD3-4606-BA4C-25CD677C4FFC}" dt="2025-01-03T22:55:38.206" v="0"/>
          <ac:picMkLst>
            <pc:docMk/>
            <pc:sldMasterMk cId="615455752" sldId="2147483674"/>
            <ac:picMk id="7" creationId="{0B1C69E8-C370-43D8-81AA-AB0119E4CD31}"/>
          </ac:picMkLst>
        </pc:picChg>
        <pc:sldLayoutChg chg="modSp">
          <pc:chgData name="Metz, Loretta - FPAC-NRCS, AZ" userId="2b26dc92-d5c3-4839-9e28-e979d24780d6" providerId="ADAL" clId="{B041D9F2-DFD3-4606-BA4C-25CD677C4FFC}" dt="2025-01-03T22:55:38.206" v="0"/>
          <pc:sldLayoutMkLst>
            <pc:docMk/>
            <pc:sldMasterMk cId="615455752" sldId="2147483674"/>
            <pc:sldLayoutMk cId="550136248" sldId="2147483675"/>
          </pc:sldLayoutMkLst>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2" creationId="{16AD0AA8-E444-47EF-89E5-736BB9B92D2D}"/>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3" creationId="{46266056-6F28-4FC4-A607-F9B804CA0388}"/>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4" creationId="{097CE488-345B-4087-B356-7841365FD68C}"/>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5" creationId="{83A83115-0EE0-4DD7-9EE2-BAE89C704D0C}"/>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6" creationId="{1ED9A527-BAED-61BF-6E91-7A7A549C0D53}"/>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7" creationId="{C97D9E10-36DF-43A3-9452-DE4CDD54F665}"/>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8" creationId="{CCE8192B-B4FF-4B3E-A295-05E256A8B953}"/>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9" creationId="{095BC4A1-8F6A-474B-A40F-E9BC331AA982}"/>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10" creationId="{FB2332BB-BA4A-47D7-A477-91535F93F46C}"/>
            </ac:spMkLst>
          </pc:spChg>
          <pc:spChg chg="mod">
            <ac:chgData name="Metz, Loretta - FPAC-NRCS, AZ" userId="2b26dc92-d5c3-4839-9e28-e979d24780d6" providerId="ADAL" clId="{B041D9F2-DFD3-4606-BA4C-25CD677C4FFC}" dt="2025-01-03T22:55:38.206" v="0"/>
            <ac:spMkLst>
              <pc:docMk/>
              <pc:sldMasterMk cId="615455752" sldId="2147483674"/>
              <pc:sldLayoutMk cId="550136248" sldId="2147483675"/>
              <ac:spMk id="11" creationId="{6262340B-7AE3-4D09-8B54-07D54060CA41}"/>
            </ac:spMkLst>
          </pc:spChg>
          <pc:picChg chg="mod">
            <ac:chgData name="Metz, Loretta - FPAC-NRCS, AZ" userId="2b26dc92-d5c3-4839-9e28-e979d24780d6" providerId="ADAL" clId="{B041D9F2-DFD3-4606-BA4C-25CD677C4FFC}" dt="2025-01-03T22:55:38.206" v="0"/>
            <ac:picMkLst>
              <pc:docMk/>
              <pc:sldMasterMk cId="615455752" sldId="2147483674"/>
              <pc:sldLayoutMk cId="550136248" sldId="2147483675"/>
              <ac:picMk id="13" creationId="{E089B2D9-B0F5-4CEB-8BA0-950F9B843EAA}"/>
            </ac:picMkLst>
          </pc:pic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4101972494" sldId="2147483676"/>
          </pc:sldLayoutMkLst>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3" creationId="{79F3FA21-32DA-4C38-8299-88FEFA2C3B39}"/>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7" creationId="{F8A70739-026E-4B9F-A8C5-8058205D0AA7}"/>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8" creationId="{DE393653-42EA-4CD1-9134-AC75DD79569F}"/>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9" creationId="{50B14B5B-CD68-4361-95C8-B6A835F8AE1F}"/>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10" creationId="{BE80AC0F-1710-4D52-A7E0-538CAA25D98F}"/>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11" creationId="{BE77A1B9-A512-4501-9DAF-EB9FFE6E5621}"/>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12" creationId="{9D1462A7-C7E4-4DFA-80F9-708DEE043018}"/>
            </ac:spMkLst>
          </pc:spChg>
          <pc:spChg chg="mod">
            <ac:chgData name="Metz, Loretta - FPAC-NRCS, AZ" userId="2b26dc92-d5c3-4839-9e28-e979d24780d6" providerId="ADAL" clId="{B041D9F2-DFD3-4606-BA4C-25CD677C4FFC}" dt="2025-01-03T22:55:38.206" v="0"/>
            <ac:spMkLst>
              <pc:docMk/>
              <pc:sldMasterMk cId="615455752" sldId="2147483674"/>
              <pc:sldLayoutMk cId="4101972494" sldId="2147483676"/>
              <ac:spMk id="13" creationId="{4B824948-7DE2-41F5-BE27-87349BE01F09}"/>
            </ac:spMkLst>
          </pc:spChg>
          <pc:picChg chg="mod">
            <ac:chgData name="Metz, Loretta - FPAC-NRCS, AZ" userId="2b26dc92-d5c3-4839-9e28-e979d24780d6" providerId="ADAL" clId="{B041D9F2-DFD3-4606-BA4C-25CD677C4FFC}" dt="2025-01-03T22:55:38.206" v="0"/>
            <ac:picMkLst>
              <pc:docMk/>
              <pc:sldMasterMk cId="615455752" sldId="2147483674"/>
              <pc:sldLayoutMk cId="4101972494" sldId="2147483676"/>
              <ac:picMk id="15" creationId="{4E09703A-B874-4DB3-A2C0-A8F18302FE71}"/>
            </ac:picMkLst>
          </pc:pic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3465458991" sldId="2147483677"/>
          </pc:sldLayoutMkLst>
          <pc:spChg chg="mod">
            <ac:chgData name="Metz, Loretta - FPAC-NRCS, AZ" userId="2b26dc92-d5c3-4839-9e28-e979d24780d6" providerId="ADAL" clId="{B041D9F2-DFD3-4606-BA4C-25CD677C4FFC}" dt="2025-01-03T22:55:38.206" v="0"/>
            <ac:spMkLst>
              <pc:docMk/>
              <pc:sldMasterMk cId="615455752" sldId="2147483674"/>
              <pc:sldLayoutMk cId="3465458991" sldId="2147483677"/>
              <ac:spMk id="2" creationId="{EF9F4156-6790-4E80-9424-B88EF82B9004}"/>
            </ac:spMkLst>
          </pc:spChg>
          <pc:spChg chg="mod">
            <ac:chgData name="Metz, Loretta - FPAC-NRCS, AZ" userId="2b26dc92-d5c3-4839-9e28-e979d24780d6" providerId="ADAL" clId="{B041D9F2-DFD3-4606-BA4C-25CD677C4FFC}" dt="2025-01-03T22:55:38.206" v="0"/>
            <ac:spMkLst>
              <pc:docMk/>
              <pc:sldMasterMk cId="615455752" sldId="2147483674"/>
              <pc:sldLayoutMk cId="3465458991" sldId="2147483677"/>
              <ac:spMk id="4" creationId="{AB060155-703B-836F-6108-5BC2E11B03F2}"/>
            </ac:spMkLst>
          </pc:spChg>
          <pc:spChg chg="mod">
            <ac:chgData name="Metz, Loretta - FPAC-NRCS, AZ" userId="2b26dc92-d5c3-4839-9e28-e979d24780d6" providerId="ADAL" clId="{B041D9F2-DFD3-4606-BA4C-25CD677C4FFC}" dt="2025-01-03T22:55:38.206" v="0"/>
            <ac:spMkLst>
              <pc:docMk/>
              <pc:sldMasterMk cId="615455752" sldId="2147483674"/>
              <pc:sldLayoutMk cId="3465458991" sldId="2147483677"/>
              <ac:spMk id="5" creationId="{D9421300-9FF3-4C26-A673-97FEA0847633}"/>
            </ac:spMkLst>
          </pc:spChg>
          <pc:spChg chg="mod">
            <ac:chgData name="Metz, Loretta - FPAC-NRCS, AZ" userId="2b26dc92-d5c3-4839-9e28-e979d24780d6" providerId="ADAL" clId="{B041D9F2-DFD3-4606-BA4C-25CD677C4FFC}" dt="2025-01-03T22:55:38.206" v="0"/>
            <ac:spMkLst>
              <pc:docMk/>
              <pc:sldMasterMk cId="615455752" sldId="2147483674"/>
              <pc:sldLayoutMk cId="3465458991" sldId="2147483677"/>
              <ac:spMk id="6" creationId="{E023135A-9DBD-43D4-B78B-218E551081F7}"/>
            </ac:spMkLst>
          </pc:sp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3429237658" sldId="2147483678"/>
          </pc:sldLayoutMkLst>
          <pc:spChg chg="mod">
            <ac:chgData name="Metz, Loretta - FPAC-NRCS, AZ" userId="2b26dc92-d5c3-4839-9e28-e979d24780d6" providerId="ADAL" clId="{B041D9F2-DFD3-4606-BA4C-25CD677C4FFC}" dt="2025-01-03T22:55:38.206" v="0"/>
            <ac:spMkLst>
              <pc:docMk/>
              <pc:sldMasterMk cId="615455752" sldId="2147483674"/>
              <pc:sldLayoutMk cId="3429237658" sldId="2147483678"/>
              <ac:spMk id="3" creationId="{139325A6-7B98-FADE-D434-B6A2DB8AD5A1}"/>
            </ac:spMkLst>
          </pc:spChg>
          <pc:spChg chg="mod">
            <ac:chgData name="Metz, Loretta - FPAC-NRCS, AZ" userId="2b26dc92-d5c3-4839-9e28-e979d24780d6" providerId="ADAL" clId="{B041D9F2-DFD3-4606-BA4C-25CD677C4FFC}" dt="2025-01-03T22:55:38.206" v="0"/>
            <ac:spMkLst>
              <pc:docMk/>
              <pc:sldMasterMk cId="615455752" sldId="2147483674"/>
              <pc:sldLayoutMk cId="3429237658" sldId="2147483678"/>
              <ac:spMk id="8" creationId="{A7B37783-ECCB-4CEC-8DEF-782C6EDEE53A}"/>
            </ac:spMkLst>
          </pc:spChg>
          <pc:spChg chg="mod">
            <ac:chgData name="Metz, Loretta - FPAC-NRCS, AZ" userId="2b26dc92-d5c3-4839-9e28-e979d24780d6" providerId="ADAL" clId="{B041D9F2-DFD3-4606-BA4C-25CD677C4FFC}" dt="2025-01-03T22:55:38.206" v="0"/>
            <ac:spMkLst>
              <pc:docMk/>
              <pc:sldMasterMk cId="615455752" sldId="2147483674"/>
              <pc:sldLayoutMk cId="3429237658" sldId="2147483678"/>
              <ac:spMk id="9" creationId="{9F74EC4E-08ED-4D5B-88C8-B35C6C45753B}"/>
            </ac:spMkLst>
          </pc:spChg>
          <pc:spChg chg="mod">
            <ac:chgData name="Metz, Loretta - FPAC-NRCS, AZ" userId="2b26dc92-d5c3-4839-9e28-e979d24780d6" providerId="ADAL" clId="{B041D9F2-DFD3-4606-BA4C-25CD677C4FFC}" dt="2025-01-03T22:55:38.206" v="0"/>
            <ac:spMkLst>
              <pc:docMk/>
              <pc:sldMasterMk cId="615455752" sldId="2147483674"/>
              <pc:sldLayoutMk cId="3429237658" sldId="2147483678"/>
              <ac:spMk id="10" creationId="{7858EC9A-293D-4DC4-8D17-1C7CD6AB84C0}"/>
            </ac:spMkLst>
          </pc:spChg>
          <pc:spChg chg="mod">
            <ac:chgData name="Metz, Loretta - FPAC-NRCS, AZ" userId="2b26dc92-d5c3-4839-9e28-e979d24780d6" providerId="ADAL" clId="{B041D9F2-DFD3-4606-BA4C-25CD677C4FFC}" dt="2025-01-03T22:55:38.206" v="0"/>
            <ac:spMkLst>
              <pc:docMk/>
              <pc:sldMasterMk cId="615455752" sldId="2147483674"/>
              <pc:sldLayoutMk cId="3429237658" sldId="2147483678"/>
              <ac:spMk id="11" creationId="{2B434D1E-5311-4884-AA47-BBA361918243}"/>
            </ac:spMkLst>
          </pc:spChg>
          <pc:spChg chg="mod">
            <ac:chgData name="Metz, Loretta - FPAC-NRCS, AZ" userId="2b26dc92-d5c3-4839-9e28-e979d24780d6" providerId="ADAL" clId="{B041D9F2-DFD3-4606-BA4C-25CD677C4FFC}" dt="2025-01-03T22:55:38.206" v="0"/>
            <ac:spMkLst>
              <pc:docMk/>
              <pc:sldMasterMk cId="615455752" sldId="2147483674"/>
              <pc:sldLayoutMk cId="3429237658" sldId="2147483678"/>
              <ac:spMk id="12" creationId="{FA3DE705-66A6-4139-B2DC-D25F0EB450B7}"/>
            </ac:spMkLst>
          </pc:sp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591985511" sldId="2147483679"/>
          </pc:sldLayoutMkLst>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3" creationId="{BE2B9254-8570-FDC7-4F0A-578AD5E80273}"/>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12" creationId="{FA3DE705-66A6-4139-B2DC-D25F0EB450B7}"/>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13" creationId="{12E01219-4F6B-4A10-ACAC-FC1373C47670}"/>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16" creationId="{B56D0C75-5B98-46DE-9CDE-7848C98BC629}"/>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18" creationId="{175A8299-EC36-407A-A79D-E8F21B4912DD}"/>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19" creationId="{2A4E731A-EF94-4BF9-B8A8-ACC17649834E}"/>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20" creationId="{ECA84048-8C0E-492C-AC5F-197EB1BEC3C7}"/>
            </ac:spMkLst>
          </pc:spChg>
          <pc:spChg chg="mod">
            <ac:chgData name="Metz, Loretta - FPAC-NRCS, AZ" userId="2b26dc92-d5c3-4839-9e28-e979d24780d6" providerId="ADAL" clId="{B041D9F2-DFD3-4606-BA4C-25CD677C4FFC}" dt="2025-01-03T22:55:38.206" v="0"/>
            <ac:spMkLst>
              <pc:docMk/>
              <pc:sldMasterMk cId="615455752" sldId="2147483674"/>
              <pc:sldLayoutMk cId="591985511" sldId="2147483679"/>
              <ac:spMk id="21" creationId="{C1CFA84E-19F1-45F4-93A1-15252D4AA15C}"/>
            </ac:spMkLst>
          </pc:sp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2925120606" sldId="2147483680"/>
          </pc:sldLayoutMkLst>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3" creationId="{79F3FA21-32DA-4C38-8299-88FEFA2C3B39}"/>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7" creationId="{F8A70739-026E-4B9F-A8C5-8058205D0AA7}"/>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8" creationId="{DE393653-42EA-4CD1-9134-AC75DD79569F}"/>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9" creationId="{50B14B5B-CD68-4361-95C8-B6A835F8AE1F}"/>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10" creationId="{BE80AC0F-1710-4D52-A7E0-538CAA25D98F}"/>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11" creationId="{BE77A1B9-A512-4501-9DAF-EB9FFE6E5621}"/>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12" creationId="{9D1462A7-C7E4-4DFA-80F9-708DEE043018}"/>
            </ac:spMkLst>
          </pc:spChg>
          <pc:spChg chg="mod">
            <ac:chgData name="Metz, Loretta - FPAC-NRCS, AZ" userId="2b26dc92-d5c3-4839-9e28-e979d24780d6" providerId="ADAL" clId="{B041D9F2-DFD3-4606-BA4C-25CD677C4FFC}" dt="2025-01-03T22:55:38.206" v="0"/>
            <ac:spMkLst>
              <pc:docMk/>
              <pc:sldMasterMk cId="615455752" sldId="2147483674"/>
              <pc:sldLayoutMk cId="2925120606" sldId="2147483680"/>
              <ac:spMk id="13" creationId="{4B824948-7DE2-41F5-BE27-87349BE01F09}"/>
            </ac:spMkLst>
          </pc:spChg>
          <pc:picChg chg="mod">
            <ac:chgData name="Metz, Loretta - FPAC-NRCS, AZ" userId="2b26dc92-d5c3-4839-9e28-e979d24780d6" providerId="ADAL" clId="{B041D9F2-DFD3-4606-BA4C-25CD677C4FFC}" dt="2025-01-03T22:55:38.206" v="0"/>
            <ac:picMkLst>
              <pc:docMk/>
              <pc:sldMasterMk cId="615455752" sldId="2147483674"/>
              <pc:sldLayoutMk cId="2925120606" sldId="2147483680"/>
              <ac:picMk id="15" creationId="{4E09703A-B874-4DB3-A2C0-A8F18302FE71}"/>
            </ac:picMkLst>
          </pc:pic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3514891514" sldId="2147483681"/>
          </pc:sldLayoutMkLst>
          <pc:spChg chg="mod">
            <ac:chgData name="Metz, Loretta - FPAC-NRCS, AZ" userId="2b26dc92-d5c3-4839-9e28-e979d24780d6" providerId="ADAL" clId="{B041D9F2-DFD3-4606-BA4C-25CD677C4FFC}" dt="2025-01-03T22:55:38.206" v="0"/>
            <ac:spMkLst>
              <pc:docMk/>
              <pc:sldMasterMk cId="615455752" sldId="2147483674"/>
              <pc:sldLayoutMk cId="3514891514" sldId="2147483681"/>
              <ac:spMk id="9" creationId="{BF2A1C92-BED5-4889-350B-664F5E52DD1F}"/>
            </ac:spMkLst>
          </pc:spChg>
          <pc:spChg chg="mod">
            <ac:chgData name="Metz, Loretta - FPAC-NRCS, AZ" userId="2b26dc92-d5c3-4839-9e28-e979d24780d6" providerId="ADAL" clId="{B041D9F2-DFD3-4606-BA4C-25CD677C4FFC}" dt="2025-01-03T22:55:38.206" v="0"/>
            <ac:spMkLst>
              <pc:docMk/>
              <pc:sldMasterMk cId="615455752" sldId="2147483674"/>
              <pc:sldLayoutMk cId="3514891514" sldId="2147483681"/>
              <ac:spMk id="15" creationId="{0B27EC78-0DDB-B2DE-0DC4-8DABA1A1D219}"/>
            </ac:spMkLst>
          </pc:sp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3264000492" sldId="2147483682"/>
          </pc:sldLayoutMkLst>
          <pc:spChg chg="mod">
            <ac:chgData name="Metz, Loretta - FPAC-NRCS, AZ" userId="2b26dc92-d5c3-4839-9e28-e979d24780d6" providerId="ADAL" clId="{B041D9F2-DFD3-4606-BA4C-25CD677C4FFC}" dt="2025-01-03T22:55:38.206" v="0"/>
            <ac:spMkLst>
              <pc:docMk/>
              <pc:sldMasterMk cId="615455752" sldId="2147483674"/>
              <pc:sldLayoutMk cId="3264000492" sldId="2147483682"/>
              <ac:spMk id="6" creationId="{499098EA-6AF8-6832-2A05-891F678E3731}"/>
            </ac:spMkLst>
          </pc:spChg>
        </pc:sldLayoutChg>
        <pc:sldLayoutChg chg="modSp">
          <pc:chgData name="Metz, Loretta - FPAC-NRCS, AZ" userId="2b26dc92-d5c3-4839-9e28-e979d24780d6" providerId="ADAL" clId="{B041D9F2-DFD3-4606-BA4C-25CD677C4FFC}" dt="2025-01-03T22:55:38.206" v="0"/>
          <pc:sldLayoutMkLst>
            <pc:docMk/>
            <pc:sldMasterMk cId="615455752" sldId="2147483674"/>
            <pc:sldLayoutMk cId="3408059983" sldId="2147483687"/>
          </pc:sldLayoutMkLst>
          <pc:picChg chg="mod">
            <ac:chgData name="Metz, Loretta - FPAC-NRCS, AZ" userId="2b26dc92-d5c3-4839-9e28-e979d24780d6" providerId="ADAL" clId="{B041D9F2-DFD3-4606-BA4C-25CD677C4FFC}" dt="2025-01-03T22:55:38.206" v="0"/>
            <ac:picMkLst>
              <pc:docMk/>
              <pc:sldMasterMk cId="615455752" sldId="2147483674"/>
              <pc:sldLayoutMk cId="3408059983" sldId="2147483687"/>
              <ac:picMk id="2" creationId="{8545468F-8985-B2C4-1020-45F0F1B04F21}"/>
            </ac:picMkLst>
          </pc:picChg>
        </pc:sldLayoutChg>
      </pc:sldMasterChg>
    </pc:docChg>
  </pc:docChgLst>
  <pc:docChgLst>
    <pc:chgData name="Kabir, Zahangir - FPAC-NRCS, CA" userId="S::zahangir.kabir@usda.gov::d489f11e-a5ab-496f-8a73-703a40280ce1" providerId="AD" clId="Web-{66449EA3-D207-8018-F99C-84566A5C643B}"/>
    <pc:docChg chg="modSld">
      <pc:chgData name="Kabir, Zahangir - FPAC-NRCS, CA" userId="S::zahangir.kabir@usda.gov::d489f11e-a5ab-496f-8a73-703a40280ce1" providerId="AD" clId="Web-{66449EA3-D207-8018-F99C-84566A5C643B}" dt="2025-01-08T16:35:12.138" v="34" actId="20577"/>
      <pc:docMkLst>
        <pc:docMk/>
      </pc:docMkLst>
      <pc:sldChg chg="delSp modSp">
        <pc:chgData name="Kabir, Zahangir - FPAC-NRCS, CA" userId="S::zahangir.kabir@usda.gov::d489f11e-a5ab-496f-8a73-703a40280ce1" providerId="AD" clId="Web-{66449EA3-D207-8018-F99C-84566A5C643B}" dt="2025-01-08T16:33:21.449" v="24"/>
        <pc:sldMkLst>
          <pc:docMk/>
          <pc:sldMk cId="4050672266" sldId="724"/>
        </pc:sldMkLst>
        <pc:spChg chg="mod">
          <ac:chgData name="Kabir, Zahangir - FPAC-NRCS, CA" userId="S::zahangir.kabir@usda.gov::d489f11e-a5ab-496f-8a73-703a40280ce1" providerId="AD" clId="Web-{66449EA3-D207-8018-F99C-84566A5C643B}" dt="2025-01-08T16:33:05.589" v="23" actId="14100"/>
          <ac:spMkLst>
            <pc:docMk/>
            <pc:sldMk cId="4050672266" sldId="724"/>
            <ac:spMk id="10" creationId="{00000000-0000-0000-0000-000000000000}"/>
          </ac:spMkLst>
        </pc:spChg>
      </pc:sldChg>
      <pc:sldChg chg="modSp">
        <pc:chgData name="Kabir, Zahangir - FPAC-NRCS, CA" userId="S::zahangir.kabir@usda.gov::d489f11e-a5ab-496f-8a73-703a40280ce1" providerId="AD" clId="Web-{66449EA3-D207-8018-F99C-84566A5C643B}" dt="2025-01-08T16:32:08.526" v="21" actId="20577"/>
        <pc:sldMkLst>
          <pc:docMk/>
          <pc:sldMk cId="2078193011" sldId="765"/>
        </pc:sldMkLst>
        <pc:spChg chg="mod">
          <ac:chgData name="Kabir, Zahangir - FPAC-NRCS, CA" userId="S::zahangir.kabir@usda.gov::d489f11e-a5ab-496f-8a73-703a40280ce1" providerId="AD" clId="Web-{66449EA3-D207-8018-F99C-84566A5C643B}" dt="2025-01-08T16:32:08.526" v="21" actId="20577"/>
          <ac:spMkLst>
            <pc:docMk/>
            <pc:sldMk cId="2078193011" sldId="765"/>
            <ac:spMk id="8" creationId="{07FE587A-0C7B-B7DF-F84B-1AB5254757FD}"/>
          </ac:spMkLst>
        </pc:spChg>
        <pc:spChg chg="mod">
          <ac:chgData name="Kabir, Zahangir - FPAC-NRCS, CA" userId="S::zahangir.kabir@usda.gov::d489f11e-a5ab-496f-8a73-703a40280ce1" providerId="AD" clId="Web-{66449EA3-D207-8018-F99C-84566A5C643B}" dt="2025-01-08T16:32:01.526" v="20" actId="14100"/>
          <ac:spMkLst>
            <pc:docMk/>
            <pc:sldMk cId="2078193011" sldId="765"/>
            <ac:spMk id="12" creationId="{3C5340EE-F810-A5C9-D6A0-E3DDFB319718}"/>
          </ac:spMkLst>
        </pc:spChg>
      </pc:sldChg>
      <pc:sldChg chg="modSp">
        <pc:chgData name="Kabir, Zahangir - FPAC-NRCS, CA" userId="S::zahangir.kabir@usda.gov::d489f11e-a5ab-496f-8a73-703a40280ce1" providerId="AD" clId="Web-{66449EA3-D207-8018-F99C-84566A5C643B}" dt="2025-01-08T16:35:12.138" v="34" actId="20577"/>
        <pc:sldMkLst>
          <pc:docMk/>
          <pc:sldMk cId="2371333715" sldId="767"/>
        </pc:sldMkLst>
        <pc:spChg chg="mod">
          <ac:chgData name="Kabir, Zahangir - FPAC-NRCS, CA" userId="S::zahangir.kabir@usda.gov::d489f11e-a5ab-496f-8a73-703a40280ce1" providerId="AD" clId="Web-{66449EA3-D207-8018-F99C-84566A5C643B}" dt="2025-01-08T16:34:15.309" v="26"/>
          <ac:spMkLst>
            <pc:docMk/>
            <pc:sldMk cId="2371333715" sldId="767"/>
            <ac:spMk id="3" creationId="{4D1DC1B5-5976-CC2E-FDB7-9B86CEABA8C0}"/>
          </ac:spMkLst>
        </pc:spChg>
        <pc:spChg chg="mod">
          <ac:chgData name="Kabir, Zahangir - FPAC-NRCS, CA" userId="S::zahangir.kabir@usda.gov::d489f11e-a5ab-496f-8a73-703a40280ce1" providerId="AD" clId="Web-{66449EA3-D207-8018-F99C-84566A5C643B}" dt="2025-01-08T16:35:12.138" v="34" actId="20577"/>
          <ac:spMkLst>
            <pc:docMk/>
            <pc:sldMk cId="2371333715" sldId="767"/>
            <ac:spMk id="5" creationId="{0D642AB0-88F9-CC7C-9B8A-4DB4A68A680A}"/>
          </ac:spMkLst>
        </pc:spChg>
      </pc:sldChg>
    </pc:docChg>
  </pc:docChgLst>
  <pc:docChgLst>
    <pc:chgData name="Kabir, Zahangir - FPAC-NRCS, CA" userId="S::zahangir.kabir@usda.gov::d489f11e-a5ab-496f-8a73-703a40280ce1" providerId="AD" clId="Web-{D22FA931-B8EE-1A0D-9666-C6FC5CDF266C}"/>
    <pc:docChg chg="modSld">
      <pc:chgData name="Kabir, Zahangir - FPAC-NRCS, CA" userId="S::zahangir.kabir@usda.gov::d489f11e-a5ab-496f-8a73-703a40280ce1" providerId="AD" clId="Web-{D22FA931-B8EE-1A0D-9666-C6FC5CDF266C}" dt="2025-01-08T01:00:39.695" v="27" actId="1076"/>
      <pc:docMkLst>
        <pc:docMk/>
      </pc:docMkLst>
      <pc:sldChg chg="modSp">
        <pc:chgData name="Kabir, Zahangir - FPAC-NRCS, CA" userId="S::zahangir.kabir@usda.gov::d489f11e-a5ab-496f-8a73-703a40280ce1" providerId="AD" clId="Web-{D22FA931-B8EE-1A0D-9666-C6FC5CDF266C}" dt="2025-01-07T23:47:01.879" v="15"/>
        <pc:sldMkLst>
          <pc:docMk/>
          <pc:sldMk cId="476087656" sldId="673"/>
        </pc:sldMkLst>
        <pc:picChg chg="mod">
          <ac:chgData name="Kabir, Zahangir - FPAC-NRCS, CA" userId="S::zahangir.kabir@usda.gov::d489f11e-a5ab-496f-8a73-703a40280ce1" providerId="AD" clId="Web-{D22FA931-B8EE-1A0D-9666-C6FC5CDF266C}" dt="2025-01-07T23:47:01.879" v="15"/>
          <ac:picMkLst>
            <pc:docMk/>
            <pc:sldMk cId="476087656" sldId="673"/>
            <ac:picMk id="4" creationId="{00000000-0000-0000-0000-000000000000}"/>
          </ac:picMkLst>
        </pc:picChg>
      </pc:sldChg>
      <pc:sldChg chg="modSp">
        <pc:chgData name="Kabir, Zahangir - FPAC-NRCS, CA" userId="S::zahangir.kabir@usda.gov::d489f11e-a5ab-496f-8a73-703a40280ce1" providerId="AD" clId="Web-{D22FA931-B8EE-1A0D-9666-C6FC5CDF266C}" dt="2025-01-07T23:46:31.144" v="14" actId="14100"/>
        <pc:sldMkLst>
          <pc:docMk/>
          <pc:sldMk cId="4033973492" sldId="711"/>
        </pc:sldMkLst>
        <pc:spChg chg="mod">
          <ac:chgData name="Kabir, Zahangir - FPAC-NRCS, CA" userId="S::zahangir.kabir@usda.gov::d489f11e-a5ab-496f-8a73-703a40280ce1" providerId="AD" clId="Web-{D22FA931-B8EE-1A0D-9666-C6FC5CDF266C}" dt="2025-01-07T23:46:31.144" v="14" actId="14100"/>
          <ac:spMkLst>
            <pc:docMk/>
            <pc:sldMk cId="4033973492" sldId="711"/>
            <ac:spMk id="11" creationId="{A12D3E25-D228-DC05-1D5D-EF9893BFCCD3}"/>
          </ac:spMkLst>
        </pc:spChg>
        <pc:picChg chg="mod">
          <ac:chgData name="Kabir, Zahangir - FPAC-NRCS, CA" userId="S::zahangir.kabir@usda.gov::d489f11e-a5ab-496f-8a73-703a40280ce1" providerId="AD" clId="Web-{D22FA931-B8EE-1A0D-9666-C6FC5CDF266C}" dt="2025-01-07T23:46:11.706" v="12"/>
          <ac:picMkLst>
            <pc:docMk/>
            <pc:sldMk cId="4033973492" sldId="711"/>
            <ac:picMk id="4" creationId="{00000000-0000-0000-0000-000000000000}"/>
          </ac:picMkLst>
        </pc:picChg>
        <pc:picChg chg="mod">
          <ac:chgData name="Kabir, Zahangir - FPAC-NRCS, CA" userId="S::zahangir.kabir@usda.gov::d489f11e-a5ab-496f-8a73-703a40280ce1" providerId="AD" clId="Web-{D22FA931-B8EE-1A0D-9666-C6FC5CDF266C}" dt="2025-01-07T23:45:42.987" v="9"/>
          <ac:picMkLst>
            <pc:docMk/>
            <pc:sldMk cId="4033973492" sldId="711"/>
            <ac:picMk id="7" creationId="{00000000-0000-0000-0000-000000000000}"/>
          </ac:picMkLst>
        </pc:picChg>
        <pc:picChg chg="mod">
          <ac:chgData name="Kabir, Zahangir - FPAC-NRCS, CA" userId="S::zahangir.kabir@usda.gov::d489f11e-a5ab-496f-8a73-703a40280ce1" providerId="AD" clId="Web-{D22FA931-B8EE-1A0D-9666-C6FC5CDF266C}" dt="2025-01-07T23:45:54.190" v="10"/>
          <ac:picMkLst>
            <pc:docMk/>
            <pc:sldMk cId="4033973492" sldId="711"/>
            <ac:picMk id="8" creationId="{00000000-0000-0000-0000-000000000000}"/>
          </ac:picMkLst>
        </pc:picChg>
        <pc:picChg chg="mod">
          <ac:chgData name="Kabir, Zahangir - FPAC-NRCS, CA" userId="S::zahangir.kabir@usda.gov::d489f11e-a5ab-496f-8a73-703a40280ce1" providerId="AD" clId="Web-{D22FA931-B8EE-1A0D-9666-C6FC5CDF266C}" dt="2025-01-07T23:46:01.675" v="11"/>
          <ac:picMkLst>
            <pc:docMk/>
            <pc:sldMk cId="4033973492" sldId="711"/>
            <ac:picMk id="9" creationId="{00000000-0000-0000-0000-000000000000}"/>
          </ac:picMkLst>
        </pc:picChg>
      </pc:sldChg>
      <pc:sldChg chg="modSp">
        <pc:chgData name="Kabir, Zahangir - FPAC-NRCS, CA" userId="S::zahangir.kabir@usda.gov::d489f11e-a5ab-496f-8a73-703a40280ce1" providerId="AD" clId="Web-{D22FA931-B8EE-1A0D-9666-C6FC5CDF266C}" dt="2025-01-08T00:58:51.491" v="24" actId="14100"/>
        <pc:sldMkLst>
          <pc:docMk/>
          <pc:sldMk cId="4050672266" sldId="724"/>
        </pc:sldMkLst>
        <pc:spChg chg="mod">
          <ac:chgData name="Kabir, Zahangir - FPAC-NRCS, CA" userId="S::zahangir.kabir@usda.gov::d489f11e-a5ab-496f-8a73-703a40280ce1" providerId="AD" clId="Web-{D22FA931-B8EE-1A0D-9666-C6FC5CDF266C}" dt="2025-01-08T00:58:51.491" v="24" actId="14100"/>
          <ac:spMkLst>
            <pc:docMk/>
            <pc:sldMk cId="4050672266" sldId="724"/>
            <ac:spMk id="10" creationId="{00000000-0000-0000-0000-000000000000}"/>
          </ac:spMkLst>
        </pc:spChg>
        <pc:picChg chg="mod">
          <ac:chgData name="Kabir, Zahangir - FPAC-NRCS, CA" userId="S::zahangir.kabir@usda.gov::d489f11e-a5ab-496f-8a73-703a40280ce1" providerId="AD" clId="Web-{D22FA931-B8EE-1A0D-9666-C6FC5CDF266C}" dt="2025-01-07T23:47:40.193" v="21"/>
          <ac:picMkLst>
            <pc:docMk/>
            <pc:sldMk cId="4050672266" sldId="724"/>
            <ac:picMk id="5" creationId="{00000000-0000-0000-0000-000000000000}"/>
          </ac:picMkLst>
        </pc:picChg>
        <pc:picChg chg="mod">
          <ac:chgData name="Kabir, Zahangir - FPAC-NRCS, CA" userId="S::zahangir.kabir@usda.gov::d489f11e-a5ab-496f-8a73-703a40280ce1" providerId="AD" clId="Web-{D22FA931-B8EE-1A0D-9666-C6FC5CDF266C}" dt="2025-01-07T23:47:45.615" v="22"/>
          <ac:picMkLst>
            <pc:docMk/>
            <pc:sldMk cId="4050672266" sldId="724"/>
            <ac:picMk id="7" creationId="{00000000-0000-0000-0000-000000000000}"/>
          </ac:picMkLst>
        </pc:picChg>
        <pc:picChg chg="mod">
          <ac:chgData name="Kabir, Zahangir - FPAC-NRCS, CA" userId="S::zahangir.kabir@usda.gov::d489f11e-a5ab-496f-8a73-703a40280ce1" providerId="AD" clId="Web-{D22FA931-B8EE-1A0D-9666-C6FC5CDF266C}" dt="2025-01-07T23:47:35.115" v="20"/>
          <ac:picMkLst>
            <pc:docMk/>
            <pc:sldMk cId="4050672266" sldId="724"/>
            <ac:picMk id="7170" creationId="{8DC797DE-918D-20BC-16EB-EAC2F591127D}"/>
          </ac:picMkLst>
        </pc:picChg>
      </pc:sldChg>
      <pc:sldChg chg="modSp">
        <pc:chgData name="Kabir, Zahangir - FPAC-NRCS, CA" userId="S::zahangir.kabir@usda.gov::d489f11e-a5ab-496f-8a73-703a40280ce1" providerId="AD" clId="Web-{D22FA931-B8EE-1A0D-9666-C6FC5CDF266C}" dt="2025-01-07T23:45:05.502" v="6" actId="1076"/>
        <pc:sldMkLst>
          <pc:docMk/>
          <pc:sldMk cId="1511401718" sldId="736"/>
        </pc:sldMkLst>
        <pc:spChg chg="mod">
          <ac:chgData name="Kabir, Zahangir - FPAC-NRCS, CA" userId="S::zahangir.kabir@usda.gov::d489f11e-a5ab-496f-8a73-703a40280ce1" providerId="AD" clId="Web-{D22FA931-B8EE-1A0D-9666-C6FC5CDF266C}" dt="2025-01-07T23:45:05.502" v="6" actId="1076"/>
          <ac:spMkLst>
            <pc:docMk/>
            <pc:sldMk cId="1511401718" sldId="736"/>
            <ac:spMk id="4" creationId="{00000000-0000-0000-0000-000000000000}"/>
          </ac:spMkLst>
        </pc:spChg>
        <pc:spChg chg="mod">
          <ac:chgData name="Kabir, Zahangir - FPAC-NRCS, CA" userId="S::zahangir.kabir@usda.gov::d489f11e-a5ab-496f-8a73-703a40280ce1" providerId="AD" clId="Web-{D22FA931-B8EE-1A0D-9666-C6FC5CDF266C}" dt="2025-01-07T23:44:42.329" v="1" actId="1076"/>
          <ac:spMkLst>
            <pc:docMk/>
            <pc:sldMk cId="1511401718" sldId="736"/>
            <ac:spMk id="5" creationId="{A837F0C4-1ECA-9916-75C9-8DBE3695EBD1}"/>
          </ac:spMkLst>
        </pc:spChg>
        <pc:picChg chg="mod">
          <ac:chgData name="Kabir, Zahangir - FPAC-NRCS, CA" userId="S::zahangir.kabir@usda.gov::d489f11e-a5ab-496f-8a73-703a40280ce1" providerId="AD" clId="Web-{D22FA931-B8EE-1A0D-9666-C6FC5CDF266C}" dt="2025-01-07T23:44:33.313" v="0"/>
          <ac:picMkLst>
            <pc:docMk/>
            <pc:sldMk cId="1511401718" sldId="736"/>
            <ac:picMk id="7" creationId="{00000000-0000-0000-0000-000000000000}"/>
          </ac:picMkLst>
        </pc:picChg>
      </pc:sldChg>
      <pc:sldChg chg="modSp">
        <pc:chgData name="Kabir, Zahangir - FPAC-NRCS, CA" userId="S::zahangir.kabir@usda.gov::d489f11e-a5ab-496f-8a73-703a40280ce1" providerId="AD" clId="Web-{D22FA931-B8EE-1A0D-9666-C6FC5CDF266C}" dt="2025-01-08T01:00:39.695" v="27" actId="1076"/>
        <pc:sldMkLst>
          <pc:docMk/>
          <pc:sldMk cId="2203160968" sldId="766"/>
        </pc:sldMkLst>
        <pc:spChg chg="mod">
          <ac:chgData name="Kabir, Zahangir - FPAC-NRCS, CA" userId="S::zahangir.kabir@usda.gov::d489f11e-a5ab-496f-8a73-703a40280ce1" providerId="AD" clId="Web-{D22FA931-B8EE-1A0D-9666-C6FC5CDF266C}" dt="2025-01-08T01:00:39.695" v="27" actId="1076"/>
          <ac:spMkLst>
            <pc:docMk/>
            <pc:sldMk cId="2203160968" sldId="766"/>
            <ac:spMk id="6" creationId="{A3604EE2-3EF9-2773-9DC0-47ADC0EE1A23}"/>
          </ac:spMkLst>
        </pc:spChg>
        <pc:picChg chg="mod">
          <ac:chgData name="Kabir, Zahangir - FPAC-NRCS, CA" userId="S::zahangir.kabir@usda.gov::d489f11e-a5ab-496f-8a73-703a40280ce1" providerId="AD" clId="Web-{D22FA931-B8EE-1A0D-9666-C6FC5CDF266C}" dt="2025-01-07T23:45:32.784" v="8"/>
          <ac:picMkLst>
            <pc:docMk/>
            <pc:sldMk cId="2203160968" sldId="766"/>
            <ac:picMk id="4" creationId="{BAF12406-14E9-21E5-ADBA-4EB8012F42E8}"/>
          </ac:picMkLst>
        </pc:picChg>
      </pc:sldChg>
      <pc:sldChg chg="modSp">
        <pc:chgData name="Kabir, Zahangir - FPAC-NRCS, CA" userId="S::zahangir.kabir@usda.gov::d489f11e-a5ab-496f-8a73-703a40280ce1" providerId="AD" clId="Web-{D22FA931-B8EE-1A0D-9666-C6FC5CDF266C}" dt="2025-01-07T23:47:54.959" v="23"/>
        <pc:sldMkLst>
          <pc:docMk/>
          <pc:sldMk cId="2371333715" sldId="767"/>
        </pc:sldMkLst>
        <pc:picChg chg="mod">
          <ac:chgData name="Kabir, Zahangir - FPAC-NRCS, CA" userId="S::zahangir.kabir@usda.gov::d489f11e-a5ab-496f-8a73-703a40280ce1" providerId="AD" clId="Web-{D22FA931-B8EE-1A0D-9666-C6FC5CDF266C}" dt="2025-01-07T23:47:54.959" v="23"/>
          <ac:picMkLst>
            <pc:docMk/>
            <pc:sldMk cId="2371333715" sldId="767"/>
            <ac:picMk id="8194" creationId="{B87B223F-1DD0-9B0F-97B8-5EBE6BB43F47}"/>
          </ac:picMkLst>
        </pc:picChg>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1FA4D-3AC6-48B9-91A9-0C45C3BA67C9}" type="datetimeFigureOut">
              <a:rPr lang="en-US" smtClean="0"/>
              <a:t>3/17/2025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2EB4D-E87D-49FD-A4D2-ACD3F4751B0C}" type="slidenum">
              <a:rPr lang="en-US" smtClean="0"/>
              <a:t>‹#›</a:t>
            </a:fld>
            <a:endParaRPr lang="en-US"/>
          </a:p>
        </p:txBody>
      </p:sp>
    </p:spTree>
    <p:extLst>
      <p:ext uri="{BB962C8B-B14F-4D97-AF65-F5344CB8AC3E}">
        <p14:creationId xmlns:p14="http://schemas.microsoft.com/office/powerpoint/2010/main" val="386171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dl.sciencesocieties.org/publications/cm/articles/2/1/2003-0822-01-RS#ref-14" TargetMode="External"/><Relationship Id="rId3" Type="http://schemas.openxmlformats.org/officeDocument/2006/relationships/hyperlink" Target="https://dl.sciencesocieties.org/publications/cm/articles/2/1/2003-0822-01-RS#ref-11" TargetMode="External"/><Relationship Id="rId7" Type="http://schemas.openxmlformats.org/officeDocument/2006/relationships/hyperlink" Target="https://dl.sciencesocieties.org/publications/cm/articles/2/1/2003-0822-01-RS#ref-12"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dl.sciencesocieties.org/publications/cm/articles/2/1/2003-0822-01-RS#ref-9" TargetMode="External"/><Relationship Id="rId5" Type="http://schemas.openxmlformats.org/officeDocument/2006/relationships/hyperlink" Target="https://dl.sciencesocieties.org/publications/cm/articles/2/1/2003-0822-01-RS#ref-5" TargetMode="External"/><Relationship Id="rId4" Type="http://schemas.openxmlformats.org/officeDocument/2006/relationships/hyperlink" Target="https://dl.sciencesocieties.org/publications/cm/articles/2/1/2003-0822-01-RS#ref-16" TargetMode="External"/><Relationship Id="rId9" Type="http://schemas.openxmlformats.org/officeDocument/2006/relationships/hyperlink" Target="https://dl.sciencesocieties.org/publications/cm/articles/2/1/2003-0822-01-RS#ref-17"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latin typeface="Calibri"/>
                <a:cs typeface="Calibri"/>
              </a:rPr>
              <a:t>Cover crop picture: M. Winger</a:t>
            </a:r>
          </a:p>
        </p:txBody>
      </p:sp>
      <p:sp>
        <p:nvSpPr>
          <p:cNvPr id="4" name="Slide Number Placeholder 3"/>
          <p:cNvSpPr>
            <a:spLocks noGrp="1"/>
          </p:cNvSpPr>
          <p:nvPr>
            <p:ph type="sldNum" sz="quarter" idx="5"/>
          </p:nvPr>
        </p:nvSpPr>
        <p:spPr/>
        <p:txBody>
          <a:bodyPr/>
          <a:lstStyle/>
          <a:p>
            <a:fld id="{28F2EB4D-E87D-49FD-A4D2-ACD3F4751B0C}" type="slidenum">
              <a:rPr lang="en-US" smtClean="0"/>
              <a:t>1</a:t>
            </a:fld>
            <a:endParaRPr lang="en-US"/>
          </a:p>
        </p:txBody>
      </p:sp>
    </p:spTree>
    <p:extLst>
      <p:ext uri="{BB962C8B-B14F-4D97-AF65-F5344CB8AC3E}">
        <p14:creationId xmlns:p14="http://schemas.microsoft.com/office/powerpoint/2010/main" val="951698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Notes on slide</a:t>
            </a:r>
          </a:p>
        </p:txBody>
      </p:sp>
      <p:sp>
        <p:nvSpPr>
          <p:cNvPr id="4" name="Slide Number Placeholder 3"/>
          <p:cNvSpPr>
            <a:spLocks noGrp="1"/>
          </p:cNvSpPr>
          <p:nvPr>
            <p:ph type="sldNum" sz="quarter" idx="5"/>
          </p:nvPr>
        </p:nvSpPr>
        <p:spPr/>
        <p:txBody>
          <a:bodyPr/>
          <a:lstStyle/>
          <a:p>
            <a:fld id="{28F2EB4D-E87D-49FD-A4D2-ACD3F4751B0C}" type="slidenum">
              <a:rPr lang="en-US" smtClean="0"/>
              <a:t>10</a:t>
            </a:fld>
            <a:endParaRPr lang="en-US"/>
          </a:p>
        </p:txBody>
      </p:sp>
    </p:spTree>
    <p:extLst>
      <p:ext uri="{BB962C8B-B14F-4D97-AF65-F5344CB8AC3E}">
        <p14:creationId xmlns:p14="http://schemas.microsoft.com/office/powerpoint/2010/main" val="123995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Notes on slide</a:t>
            </a:r>
          </a:p>
        </p:txBody>
      </p:sp>
      <p:sp>
        <p:nvSpPr>
          <p:cNvPr id="4" name="Slide Number Placeholder 3"/>
          <p:cNvSpPr>
            <a:spLocks noGrp="1"/>
          </p:cNvSpPr>
          <p:nvPr>
            <p:ph type="sldNum" sz="quarter" idx="5"/>
          </p:nvPr>
        </p:nvSpPr>
        <p:spPr/>
        <p:txBody>
          <a:bodyPr/>
          <a:lstStyle/>
          <a:p>
            <a:fld id="{28F2EB4D-E87D-49FD-A4D2-ACD3F4751B0C}" type="slidenum">
              <a:rPr lang="en-US" smtClean="0"/>
              <a:t>11</a:t>
            </a:fld>
            <a:endParaRPr lang="en-US"/>
          </a:p>
        </p:txBody>
      </p:sp>
    </p:spTree>
    <p:extLst>
      <p:ext uri="{BB962C8B-B14F-4D97-AF65-F5344CB8AC3E}">
        <p14:creationId xmlns:p14="http://schemas.microsoft.com/office/powerpoint/2010/main" val="3092407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Notes on slide to build a beetle bank</a:t>
            </a:r>
          </a:p>
          <a:p>
            <a:r>
              <a:rPr lang="en-US">
                <a:latin typeface="Calibri"/>
                <a:ea typeface="Calibri"/>
                <a:cs typeface="Calibri"/>
              </a:rPr>
              <a:t>3 steps to build a beetle bank in a field</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28F2EB4D-E87D-49FD-A4D2-ACD3F4751B0C}" type="slidenum">
              <a:rPr lang="en-US" smtClean="0"/>
              <a:t>12</a:t>
            </a:fld>
            <a:endParaRPr lang="en-US"/>
          </a:p>
        </p:txBody>
      </p:sp>
    </p:spTree>
    <p:extLst>
      <p:ext uri="{BB962C8B-B14F-4D97-AF65-F5344CB8AC3E}">
        <p14:creationId xmlns:p14="http://schemas.microsoft.com/office/powerpoint/2010/main" val="2695301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Notes on slide</a:t>
            </a:r>
          </a:p>
        </p:txBody>
      </p:sp>
      <p:sp>
        <p:nvSpPr>
          <p:cNvPr id="4" name="Slide Number Placeholder 3"/>
          <p:cNvSpPr>
            <a:spLocks noGrp="1"/>
          </p:cNvSpPr>
          <p:nvPr>
            <p:ph type="sldNum" sz="quarter" idx="5"/>
          </p:nvPr>
        </p:nvSpPr>
        <p:spPr/>
        <p:txBody>
          <a:bodyPr/>
          <a:lstStyle/>
          <a:p>
            <a:fld id="{28F2EB4D-E87D-49FD-A4D2-ACD3F4751B0C}" type="slidenum">
              <a:rPr lang="en-US" smtClean="0"/>
              <a:t>13</a:t>
            </a:fld>
            <a:endParaRPr lang="en-US"/>
          </a:p>
        </p:txBody>
      </p:sp>
    </p:spTree>
    <p:extLst>
      <p:ext uri="{BB962C8B-B14F-4D97-AF65-F5344CB8AC3E}">
        <p14:creationId xmlns:p14="http://schemas.microsoft.com/office/powerpoint/2010/main" val="1793306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Axten Farms</a:t>
            </a:r>
            <a:r>
              <a:rPr lang="en-US" baseline="0" dirty="0"/>
              <a:t> , Canada.  Growing flax with chickpeas in alternate rows,  no N fertilizer on broadleaf crops on his farm</a:t>
            </a:r>
            <a:r>
              <a:rPr lang="en-US" dirty="0"/>
              <a:t>.  when adding diversity, no need for fungicides,  </a:t>
            </a:r>
          </a:p>
          <a:p>
            <a:r>
              <a:rPr lang="en-US" dirty="0"/>
              <a:t>All broadleaf crops are grown with a legume</a:t>
            </a:r>
          </a:p>
          <a:p>
            <a:endParaRPr lang="en-US" dirty="0"/>
          </a:p>
          <a:p>
            <a:r>
              <a:rPr lang="en-US" dirty="0"/>
              <a:t>Picture is blue flax and chick peas growing together, notice the residue on the soil surface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232D3D-B0F5-4753-B2B9-37CBCD784B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2857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Cost of Nitrogen fertilizer went from 360,000 per year to $26,000</a:t>
            </a:r>
          </a:p>
          <a:p>
            <a:r>
              <a:rPr lang="en-US" dirty="0">
                <a:latin typeface="Calibri"/>
                <a:ea typeface="Calibri"/>
                <a:cs typeface="Calibri"/>
              </a:rPr>
              <a:t>Pics chickpeas and flax – left and center</a:t>
            </a:r>
          </a:p>
          <a:p>
            <a:r>
              <a:rPr lang="en-US" dirty="0">
                <a:latin typeface="Calibri"/>
                <a:ea typeface="Calibri"/>
                <a:cs typeface="Calibri"/>
              </a:rPr>
              <a:t>Right pic peas and canola in combine after harvest</a:t>
            </a:r>
          </a:p>
          <a:p>
            <a:r>
              <a:rPr lang="en-US" dirty="0">
                <a:latin typeface="Calibri"/>
                <a:ea typeface="Calibri"/>
                <a:cs typeface="Calibri"/>
              </a:rPr>
              <a:t>Pictures: Derek Axten</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28F2EB4D-E87D-49FD-A4D2-ACD3F4751B0C}" type="slidenum">
              <a:rPr lang="en-US" smtClean="0"/>
              <a:t>15</a:t>
            </a:fld>
            <a:endParaRPr lang="en-US"/>
          </a:p>
        </p:txBody>
      </p:sp>
    </p:spTree>
    <p:extLst>
      <p:ext uri="{BB962C8B-B14F-4D97-AF65-F5344CB8AC3E}">
        <p14:creationId xmlns:p14="http://schemas.microsoft.com/office/powerpoint/2010/main" val="1419646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latin typeface="Calibri"/>
                <a:cs typeface="Calibri"/>
              </a:rPr>
              <a:t>Seed density averaged 54, did not include low weight cool season grasses such as annual ryegrass</a:t>
            </a:r>
          </a:p>
        </p:txBody>
      </p:sp>
      <p:sp>
        <p:nvSpPr>
          <p:cNvPr id="4" name="Slide Number Placeholder 3"/>
          <p:cNvSpPr>
            <a:spLocks noGrp="1"/>
          </p:cNvSpPr>
          <p:nvPr>
            <p:ph type="sldNum" sz="quarter" idx="5"/>
          </p:nvPr>
        </p:nvSpPr>
        <p:spPr/>
        <p:txBody>
          <a:bodyPr/>
          <a:lstStyle/>
          <a:p>
            <a:fld id="{28F2EB4D-E87D-49FD-A4D2-ACD3F4751B0C}" type="slidenum">
              <a:rPr lang="en-US" smtClean="0"/>
              <a:t>16</a:t>
            </a:fld>
            <a:endParaRPr lang="en-US"/>
          </a:p>
        </p:txBody>
      </p:sp>
    </p:spTree>
    <p:extLst>
      <p:ext uri="{BB962C8B-B14F-4D97-AF65-F5344CB8AC3E}">
        <p14:creationId xmlns:p14="http://schemas.microsoft.com/office/powerpoint/2010/main" val="3823194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latin typeface="Calibri"/>
                <a:ea typeface="Calibri"/>
                <a:cs typeface="Calibri"/>
              </a:rPr>
              <a:t>Good to watch B. Rockey </a:t>
            </a:r>
            <a:r>
              <a:rPr lang="en-US" dirty="0" err="1">
                <a:latin typeface="Calibri"/>
                <a:ea typeface="Calibri"/>
                <a:cs typeface="Calibri"/>
              </a:rPr>
              <a:t>youtube</a:t>
            </a:r>
            <a:r>
              <a:rPr lang="en-US" dirty="0">
                <a:latin typeface="Calibri"/>
                <a:ea typeface="Calibri"/>
                <a:cs typeface="Calibri"/>
              </a:rPr>
              <a:t> for this slide.</a:t>
            </a:r>
          </a:p>
          <a:p>
            <a:r>
              <a:rPr lang="en-US" dirty="0">
                <a:latin typeface="Calibri"/>
                <a:ea typeface="Calibri"/>
                <a:cs typeface="Calibri"/>
              </a:rPr>
              <a:t>We have all be taught the bottom have of the management scenario, but Dr. Altieri is suggesting a different way.</a:t>
            </a:r>
          </a:p>
          <a:p>
            <a:r>
              <a:rPr lang="en-US" dirty="0">
                <a:latin typeface="Calibri"/>
                <a:ea typeface="Calibri"/>
                <a:cs typeface="Calibri"/>
              </a:rPr>
              <a:t>Crop rotation is potato , full season cover crop</a:t>
            </a:r>
            <a:endParaRPr lang="en-US" dirty="0"/>
          </a:p>
          <a:p>
            <a:r>
              <a:rPr lang="en-US" dirty="0">
                <a:latin typeface="Calibri"/>
                <a:ea typeface="Calibri"/>
                <a:cs typeface="Calibri"/>
              </a:rPr>
              <a:t>An example of planting a full season cc that flowers </a:t>
            </a:r>
            <a:r>
              <a:rPr lang="en-US" dirty="0" err="1">
                <a:latin typeface="Calibri"/>
                <a:ea typeface="Calibri"/>
                <a:cs typeface="Calibri"/>
              </a:rPr>
              <a:t>thoughout</a:t>
            </a:r>
            <a:r>
              <a:rPr lang="en-US" dirty="0">
                <a:latin typeface="Calibri"/>
                <a:ea typeface="Calibri"/>
                <a:cs typeface="Calibri"/>
              </a:rPr>
              <a:t> the year to provide habitat for parasitic (beneficial insects).  the cover crop is a 12 foot row of cc planted trough the center of the pivot and also around the </a:t>
            </a:r>
            <a:r>
              <a:rPr lang="en-US" dirty="0" err="1">
                <a:latin typeface="Calibri"/>
                <a:ea typeface="Calibri"/>
                <a:cs typeface="Calibri"/>
              </a:rPr>
              <a:t>peremiter</a:t>
            </a:r>
            <a:r>
              <a:rPr lang="en-US" dirty="0">
                <a:latin typeface="Calibri"/>
                <a:ea typeface="Calibri"/>
                <a:cs typeface="Calibri"/>
              </a:rPr>
              <a:t> of the pivot</a:t>
            </a:r>
          </a:p>
        </p:txBody>
      </p:sp>
      <p:sp>
        <p:nvSpPr>
          <p:cNvPr id="4" name="Slide Number Placeholder 3"/>
          <p:cNvSpPr>
            <a:spLocks noGrp="1"/>
          </p:cNvSpPr>
          <p:nvPr>
            <p:ph type="sldNum" sz="quarter" idx="5"/>
          </p:nvPr>
        </p:nvSpPr>
        <p:spPr/>
        <p:txBody>
          <a:bodyPr/>
          <a:lstStyle/>
          <a:p>
            <a:fld id="{28F2EB4D-E87D-49FD-A4D2-ACD3F4751B0C}" type="slidenum">
              <a:rPr lang="en-US" smtClean="0"/>
              <a:t>2</a:t>
            </a:fld>
            <a:endParaRPr lang="en-US"/>
          </a:p>
        </p:txBody>
      </p:sp>
    </p:spTree>
    <p:extLst>
      <p:ext uri="{BB962C8B-B14F-4D97-AF65-F5344CB8AC3E}">
        <p14:creationId xmlns:p14="http://schemas.microsoft.com/office/powerpoint/2010/main" val="504923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Brendon</a:t>
            </a:r>
            <a:r>
              <a:rPr lang="en-US" baseline="0" dirty="0"/>
              <a:t> plants 4 cover crops with his potatoes and plants a flowering mix of cover crops down the center of the field and around the edge of the pivots.</a:t>
            </a:r>
            <a:r>
              <a:rPr lang="en-US" dirty="0"/>
              <a:t> The right side of the cc slide is his diverse mix of cc planted in the potato, cover crop rotation</a:t>
            </a:r>
            <a:endParaRPr lang="en-US" baseline="0" dirty="0"/>
          </a:p>
          <a:p>
            <a:r>
              <a:rPr lang="en-US" dirty="0"/>
              <a:t>If you have beneficials they can do the work for you, if </a:t>
            </a:r>
            <a:r>
              <a:rPr lang="en-US" dirty="0" err="1"/>
              <a:t>youo</a:t>
            </a:r>
            <a:r>
              <a:rPr lang="en-US" dirty="0"/>
              <a:t> don't promote their habitat you got to spend money to do their job</a:t>
            </a:r>
          </a:p>
        </p:txBody>
      </p:sp>
      <p:sp>
        <p:nvSpPr>
          <p:cNvPr id="4" name="Slide Number Placeholder 3"/>
          <p:cNvSpPr>
            <a:spLocks noGrp="1"/>
          </p:cNvSpPr>
          <p:nvPr>
            <p:ph type="sldNum" sz="quarter" idx="10"/>
          </p:nvPr>
        </p:nvSpPr>
        <p:spPr/>
        <p:txBody>
          <a:bodyPr/>
          <a:lstStyle/>
          <a:p>
            <a:fld id="{A7232D3D-B0F5-4753-B2B9-37CBCD784BD4}" type="slidenum">
              <a:rPr lang="en-US" smtClean="0"/>
              <a:pPr/>
              <a:t>3</a:t>
            </a:fld>
            <a:endParaRPr lang="en-US"/>
          </a:p>
        </p:txBody>
      </p:sp>
    </p:spTree>
    <p:extLst>
      <p:ext uri="{BB962C8B-B14F-4D97-AF65-F5344CB8AC3E}">
        <p14:creationId xmlns:p14="http://schemas.microsoft.com/office/powerpoint/2010/main" val="304867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Cover crops that act as a trap crop for sugar beet cyst nematode, but also look at the flowering potential for beneficial insect populations</a:t>
            </a:r>
          </a:p>
        </p:txBody>
      </p:sp>
      <p:sp>
        <p:nvSpPr>
          <p:cNvPr id="4" name="Slide Number Placeholder 3"/>
          <p:cNvSpPr>
            <a:spLocks noGrp="1"/>
          </p:cNvSpPr>
          <p:nvPr>
            <p:ph type="sldNum" sz="quarter" idx="5"/>
          </p:nvPr>
        </p:nvSpPr>
        <p:spPr/>
        <p:txBody>
          <a:bodyPr/>
          <a:lstStyle/>
          <a:p>
            <a:fld id="{28F2EB4D-E87D-49FD-A4D2-ACD3F4751B0C}" type="slidenum">
              <a:rPr lang="en-US" smtClean="0"/>
              <a:t>4</a:t>
            </a:fld>
            <a:endParaRPr lang="en-US"/>
          </a:p>
        </p:txBody>
      </p:sp>
    </p:spTree>
    <p:extLst>
      <p:ext uri="{BB962C8B-B14F-4D97-AF65-F5344CB8AC3E}">
        <p14:creationId xmlns:p14="http://schemas.microsoft.com/office/powerpoint/2010/main" val="627787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25000" lnSpcReduction="20000"/>
          </a:bodyPr>
          <a:lstStyle/>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Regarding planting rates on these, Marlon and I calculated that a 40 </a:t>
            </a:r>
            <a:r>
              <a:rPr lang="en-US" sz="1200" err="1">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lb</a:t>
            </a: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per acre rate is sufficient.  For simplicity, plant the 50 lbs on one acre for both mixes; this will not have a negative impact on anything.  The “standard” planting time would be after wheat harvest but we’re just trialing (and photo ops) this and wanting to get a look at it before the summer push.  In the Treasure Valley, we will have some of these mixes planted next week.  I’d estimate that in your area, you have another two to three weeks up to the first part of May.  We’ll let these grow about 8 weeks before they’d have to be terminated.</a:t>
            </a: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This is what is in the Beet mix along with the percentages.  CONCORDE radish and MASTER mustard reduce significantly the </a:t>
            </a:r>
            <a:r>
              <a:rPr lang="en-US" sz="1200" err="1">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sugarbeet</a:t>
            </a: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cyst nematodes (SBCN).  ANGELIA phacelia is neutral (no increase in populations and insignificant decrease in pops) along with berseem, flax and common vetch.  The PRATEX oats will not affect SBCN either way but they will decrease Stubby Root Nematode and Root Lesion Nematodes.  </a:t>
            </a: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Here is what the Potato mix consist of and percentages.  In this mix, CONTROL radish, MASTER mustard, common vetch and flax all will reduce Columbia Root Knot Nematode (CRKN).  CONTROL radish will have the biggest reduction.  The PRATEX oat are neutral towards CRKN but again, they reduce Stubby Root and Root Lesion.  Stubby Root is the vector for Tabaco Rattle Virus which leads to Corky Ring Spot in spuds.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Thanks,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Kent O. Whittig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Allied Seed LLC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9311 Hwy 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Nampa, ID  83686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Andy McGuire WSU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Mustard Green Manures Replace Fumigant and Improve Infiltration in Potato Cropping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Andrew M. McGuire </a:t>
            </a: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*a</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Author Affiliations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prstClr val="black"/>
                </a:solidFill>
                <a:effectLst/>
                <a:uLnTx/>
                <a:uFillTx/>
                <a:latin typeface="Aptos" panose="02110004020202020204"/>
                <a:ea typeface="+mn-ea"/>
                <a:cs typeface="+mn-cs"/>
              </a:rPr>
              <a:t>a</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 Washington State University Cooperative Extension, Grant-Adams Area, PO Box 37, Ephrata WA 98823</a:t>
            </a:r>
            <a:endParaRPr lang="en-US"/>
          </a:p>
          <a:p>
            <a:endParaRPr lang="en-US"/>
          </a:p>
          <a:p>
            <a:endParaRPr lang="en-US"/>
          </a:p>
          <a:p>
            <a:endParaRPr lang="en-US"/>
          </a:p>
          <a:p>
            <a:r>
              <a:rPr lang="en-US"/>
              <a:t>Andy McGuire WSU</a:t>
            </a:r>
          </a:p>
          <a:p>
            <a:endParaRPr lang="en-US"/>
          </a:p>
          <a:p>
            <a:r>
              <a:rPr lang="en-US" b="1">
                <a:effectLst/>
              </a:rPr>
              <a:t>Mustard Green Manures Replace Fumigant and Improve Infiltration in Potato Cropping System</a:t>
            </a:r>
          </a:p>
          <a:p>
            <a:r>
              <a:rPr lang="en-US">
                <a:effectLst/>
              </a:rPr>
              <a:t>Andrew M. McGuire </a:t>
            </a:r>
            <a:r>
              <a:rPr lang="en-US" baseline="30000">
                <a:effectLst/>
              </a:rPr>
              <a:t>*a</a:t>
            </a:r>
            <a:endParaRPr lang="en-US">
              <a:effectLst/>
            </a:endParaRPr>
          </a:p>
          <a:p>
            <a:r>
              <a:rPr lang="en-US" b="1">
                <a:effectLst/>
              </a:rPr>
              <a:t>+</a:t>
            </a:r>
            <a:r>
              <a:rPr lang="en-US">
                <a:effectLst/>
              </a:rPr>
              <a:t> Author Affiliations</a:t>
            </a:r>
          </a:p>
          <a:p>
            <a:r>
              <a:rPr lang="en-US" b="1" i="1">
                <a:effectLst/>
              </a:rPr>
              <a:t>a</a:t>
            </a:r>
            <a:r>
              <a:rPr lang="en-US" i="1">
                <a:effectLst/>
              </a:rPr>
              <a:t> Washington State University Cooperative Extension, Grant-Adams Area, PO Box 37, Ephrata WA 98823</a:t>
            </a:r>
            <a:br>
              <a:rPr lang="en-US" i="1">
                <a:effectLst/>
              </a:rPr>
            </a:br>
            <a:endParaRPr lang="en-US">
              <a:effectLst/>
            </a:endParaRPr>
          </a:p>
          <a:p>
            <a:endParaRPr lang="en-US" b="1">
              <a:effectLst/>
            </a:endParaRPr>
          </a:p>
          <a:p>
            <a:endParaRPr lang="en-US" b="1">
              <a:effectLst/>
            </a:endParaRPr>
          </a:p>
          <a:p>
            <a:endParaRPr lang="en-US" b="1">
              <a:effectLst/>
            </a:endParaRPr>
          </a:p>
          <a:p>
            <a:r>
              <a:rPr lang="en-US" b="1">
                <a:effectLst/>
              </a:rPr>
              <a:t>Abstract</a:t>
            </a:r>
          </a:p>
          <a:p>
            <a:r>
              <a:rPr lang="en-US">
                <a:effectLst/>
              </a:rPr>
              <a:t>In potato (</a:t>
            </a:r>
            <a:r>
              <a:rPr lang="en-US" i="1">
                <a:effectLst/>
              </a:rPr>
              <a:t>Solanum </a:t>
            </a:r>
            <a:r>
              <a:rPr lang="en-US" i="1" err="1">
                <a:effectLst/>
              </a:rPr>
              <a:t>tuberosum</a:t>
            </a:r>
            <a:r>
              <a:rPr lang="en-US">
                <a:effectLst/>
              </a:rPr>
              <a:t>) production, farmers often use expensive fumigants to control </a:t>
            </a:r>
            <a:r>
              <a:rPr lang="en-US" err="1">
                <a:effectLst/>
              </a:rPr>
              <a:t>soilborne</a:t>
            </a:r>
            <a:r>
              <a:rPr lang="en-US">
                <a:effectLst/>
              </a:rPr>
              <a:t> pests. Mustard green manures may offer farmers an equally effective, but less expensive, alternative to fumigants for control of these pests. In a spring wheat (</a:t>
            </a:r>
            <a:r>
              <a:rPr lang="en-US" i="1" err="1">
                <a:effectLst/>
              </a:rPr>
              <a:t>Triticum</a:t>
            </a:r>
            <a:r>
              <a:rPr lang="en-US" i="1">
                <a:effectLst/>
              </a:rPr>
              <a:t> </a:t>
            </a:r>
            <a:r>
              <a:rPr lang="en-US" i="1" err="1">
                <a:effectLst/>
              </a:rPr>
              <a:t>aestivum</a:t>
            </a:r>
            <a:r>
              <a:rPr lang="en-US">
                <a:effectLst/>
              </a:rPr>
              <a:t>)-potato rotation, potato (Russet </a:t>
            </a:r>
            <a:r>
              <a:rPr lang="en-US" err="1">
                <a:effectLst/>
              </a:rPr>
              <a:t>Norkotah</a:t>
            </a:r>
            <a:r>
              <a:rPr lang="en-US">
                <a:effectLst/>
              </a:rPr>
              <a:t>) yields following white mustard (</a:t>
            </a:r>
            <a:r>
              <a:rPr lang="en-US" i="1" err="1">
                <a:effectLst/>
              </a:rPr>
              <a:t>Sinapis</a:t>
            </a:r>
            <a:r>
              <a:rPr lang="en-US" i="1">
                <a:effectLst/>
              </a:rPr>
              <a:t> alba</a:t>
            </a:r>
            <a:r>
              <a:rPr lang="en-US">
                <a:effectLst/>
              </a:rPr>
              <a:t> </a:t>
            </a:r>
            <a:r>
              <a:rPr lang="en-US" err="1">
                <a:effectLst/>
              </a:rPr>
              <a:t>Martigena</a:t>
            </a:r>
            <a:r>
              <a:rPr lang="en-US">
                <a:effectLst/>
              </a:rPr>
              <a:t>) or oriental mustard (</a:t>
            </a:r>
            <a:r>
              <a:rPr lang="en-US" i="1">
                <a:effectLst/>
              </a:rPr>
              <a:t>Brassica </a:t>
            </a:r>
            <a:r>
              <a:rPr lang="en-US" i="1" err="1">
                <a:effectLst/>
              </a:rPr>
              <a:t>juncea</a:t>
            </a:r>
            <a:r>
              <a:rPr lang="en-US">
                <a:effectLst/>
              </a:rPr>
              <a:t> Cutlass) green manures averaged 32.5 tons/acre with or without the soil fumigant </a:t>
            </a:r>
            <a:r>
              <a:rPr lang="en-US" err="1">
                <a:effectLst/>
              </a:rPr>
              <a:t>metam</a:t>
            </a:r>
            <a:r>
              <a:rPr lang="en-US">
                <a:effectLst/>
              </a:rPr>
              <a:t> sodium. An average of 86% of the tubers met the US #1 grade (&gt;4 </a:t>
            </a:r>
            <a:r>
              <a:rPr lang="en-US" err="1">
                <a:effectLst/>
              </a:rPr>
              <a:t>oz</a:t>
            </a:r>
            <a:r>
              <a:rPr lang="en-US">
                <a:effectLst/>
              </a:rPr>
              <a:t>). Infiltration rates for soils receiving mustard green manures were from 2 to 10 times greater than those not receiving green manures. In similar potato cropping systems, farmers replacing </a:t>
            </a:r>
            <a:r>
              <a:rPr lang="en-US" err="1">
                <a:effectLst/>
              </a:rPr>
              <a:t>metam</a:t>
            </a:r>
            <a:r>
              <a:rPr lang="en-US">
                <a:effectLst/>
              </a:rPr>
              <a:t> sodium with mustard green manures could potentially improve their soil's infiltration rate while saving an estimated $66/acre.</a:t>
            </a:r>
          </a:p>
          <a:p>
            <a:endParaRPr lang="en-US"/>
          </a:p>
          <a:p>
            <a:r>
              <a:rPr lang="en-US" b="1">
                <a:effectLst/>
              </a:rPr>
              <a:t>Potato Yields, With and Without Fumigant</a:t>
            </a:r>
          </a:p>
          <a:p>
            <a:r>
              <a:rPr lang="en-US">
                <a:effectLst/>
              </a:rPr>
              <a:t>Three trials were conducted to compare the existing, proven technology, </a:t>
            </a:r>
            <a:r>
              <a:rPr lang="en-US" err="1">
                <a:effectLst/>
              </a:rPr>
              <a:t>metam</a:t>
            </a:r>
            <a:r>
              <a:rPr lang="en-US">
                <a:effectLst/>
              </a:rPr>
              <a:t> sodium, with the new technology of mustard green manures to suppress </a:t>
            </a:r>
            <a:r>
              <a:rPr lang="en-US" i="1" err="1">
                <a:effectLst/>
              </a:rPr>
              <a:t>Verticillium</a:t>
            </a:r>
            <a:r>
              <a:rPr lang="en-US" i="1">
                <a:effectLst/>
              </a:rPr>
              <a:t> </a:t>
            </a:r>
            <a:r>
              <a:rPr lang="en-US" i="1" err="1">
                <a:effectLst/>
              </a:rPr>
              <a:t>dahliae</a:t>
            </a:r>
            <a:r>
              <a:rPr lang="en-US">
                <a:effectLst/>
              </a:rPr>
              <a:t>, under conditions where </a:t>
            </a:r>
            <a:r>
              <a:rPr lang="en-US" err="1">
                <a:effectLst/>
              </a:rPr>
              <a:t>metam</a:t>
            </a:r>
            <a:r>
              <a:rPr lang="en-US">
                <a:effectLst/>
              </a:rPr>
              <a:t> sodium would normally be used. One trial took place in 1999-2000, and two other trials, differing only in the type of mustard used, took place in 2000-2001. The fields had produced three (1999-2000 trial) or six (2000-2001 trials) previous potato crops, grown in the wheat/mustard-potato rotation described above. Russet </a:t>
            </a:r>
            <a:r>
              <a:rPr lang="en-US" err="1">
                <a:effectLst/>
              </a:rPr>
              <a:t>Norkotah</a:t>
            </a:r>
            <a:r>
              <a:rPr lang="en-US">
                <a:effectLst/>
              </a:rPr>
              <a:t>, a relatively short season, fresh market potato cultivar, was grown in these fields. It is considered susceptible to </a:t>
            </a:r>
            <a:r>
              <a:rPr lang="en-US" i="1" err="1">
                <a:effectLst/>
              </a:rPr>
              <a:t>Verticillium</a:t>
            </a:r>
            <a:r>
              <a:rPr lang="en-US" i="1">
                <a:effectLst/>
              </a:rPr>
              <a:t> </a:t>
            </a:r>
            <a:r>
              <a:rPr lang="en-US" i="1" err="1">
                <a:effectLst/>
              </a:rPr>
              <a:t>dahliae</a:t>
            </a:r>
            <a:r>
              <a:rPr lang="en-US">
                <a:effectLst/>
              </a:rPr>
              <a:t>/potato early dying (</a:t>
            </a:r>
            <a:r>
              <a:rPr lang="en-US">
                <a:effectLst/>
                <a:hlinkClick r:id="rId3"/>
              </a:rPr>
              <a:t>11</a:t>
            </a:r>
            <a:r>
              <a:rPr lang="en-US">
                <a:effectLst/>
              </a:rPr>
              <a:t>).</a:t>
            </a:r>
          </a:p>
          <a:p>
            <a:r>
              <a:rPr lang="en-US">
                <a:effectLst/>
              </a:rPr>
              <a:t>Since the trials were carried out under center-pivot irrigation systems, leaving plots without mustard would have required either giving up randomization of the treatments or adding confounding factors associated with leaching and nitrogen levels. Therefore, the two treatments, with (+) and without (−) fumigant, both followed mustard.</a:t>
            </a:r>
          </a:p>
          <a:p>
            <a:r>
              <a:rPr lang="en-US">
                <a:effectLst/>
              </a:rPr>
              <a:t>The trials were conducted following spring wheat in two fields, 25 acres (1999) and 20 acres (2000), under center-pivot sprinkler irrigation. The fields were planted to white mustard </a:t>
            </a:r>
            <a:r>
              <a:rPr lang="en-US" err="1">
                <a:effectLst/>
              </a:rPr>
              <a:t>Martigena</a:t>
            </a:r>
            <a:r>
              <a:rPr lang="en-US">
                <a:effectLst/>
              </a:rPr>
              <a:t> (1999 and 2000), or oriental mustard Cutlass (2000). The mustards were planted in mid-August at approximately 10 </a:t>
            </a:r>
            <a:r>
              <a:rPr lang="en-US" err="1">
                <a:effectLst/>
              </a:rPr>
              <a:t>lb</a:t>
            </a:r>
            <a:r>
              <a:rPr lang="en-US">
                <a:effectLst/>
              </a:rPr>
              <a:t>/acre. The sum of residual soil-N and applied fertilizer-N was 120 </a:t>
            </a:r>
            <a:r>
              <a:rPr lang="en-US" err="1">
                <a:effectLst/>
              </a:rPr>
              <a:t>lb</a:t>
            </a:r>
            <a:r>
              <a:rPr lang="en-US">
                <a:effectLst/>
              </a:rPr>
              <a:t>/acre and adequate soil moisture was maintained through irrigation. Volunteer wheat was killed using a selective herbicide. In late October, the mustard was flail-chopped and immediately disk-incorporated with two passes into moist soil.</a:t>
            </a:r>
          </a:p>
          <a:p>
            <a:r>
              <a:rPr lang="en-US">
                <a:effectLst/>
              </a:rPr>
              <a:t>Aboveground biomass yields for the mustard were 5564 and 4773 </a:t>
            </a:r>
            <a:r>
              <a:rPr lang="en-US" err="1">
                <a:effectLst/>
              </a:rPr>
              <a:t>lb</a:t>
            </a:r>
            <a:r>
              <a:rPr lang="en-US">
                <a:effectLst/>
              </a:rPr>
              <a:t> dry matter/acre for </a:t>
            </a:r>
            <a:r>
              <a:rPr lang="en-US" err="1">
                <a:effectLst/>
              </a:rPr>
              <a:t>Martigena</a:t>
            </a:r>
            <a:r>
              <a:rPr lang="en-US">
                <a:effectLst/>
              </a:rPr>
              <a:t> (1999 and 2000, respectively) and 5023 </a:t>
            </a:r>
            <a:r>
              <a:rPr lang="en-US" err="1">
                <a:effectLst/>
              </a:rPr>
              <a:t>lb</a:t>
            </a:r>
            <a:r>
              <a:rPr lang="en-US">
                <a:effectLst/>
              </a:rPr>
              <a:t> dry matter/acre for Cutlass (2000).</a:t>
            </a:r>
          </a:p>
          <a:p>
            <a:r>
              <a:rPr lang="en-US">
                <a:effectLst/>
              </a:rPr>
              <a:t>The following March (2000 and 2001), </a:t>
            </a:r>
            <a:r>
              <a:rPr lang="en-US" err="1">
                <a:effectLst/>
              </a:rPr>
              <a:t>metam</a:t>
            </a:r>
            <a:r>
              <a:rPr lang="en-US">
                <a:effectLst/>
              </a:rPr>
              <a:t> sodium was applied to the fields with a ground applicator at 37.5 gal/acre. The entire field was fumigated except for plots 200+ </a:t>
            </a:r>
            <a:r>
              <a:rPr lang="en-US" err="1">
                <a:effectLst/>
              </a:rPr>
              <a:t>ft</a:t>
            </a:r>
            <a:r>
              <a:rPr lang="en-US">
                <a:effectLst/>
              </a:rPr>
              <a:t> long by 28 </a:t>
            </a:r>
            <a:r>
              <a:rPr lang="en-US" err="1">
                <a:effectLst/>
              </a:rPr>
              <a:t>ft</a:t>
            </a:r>
            <a:r>
              <a:rPr lang="en-US">
                <a:effectLst/>
              </a:rPr>
              <a:t> wide (two passes of the applicator), where the flow of the fumigant was turned off. These plots were paired with similarly sized fumigated plots and were set up perpendicular to the direction of the potato rows and replicated six (2000) or five (2001) times. The order of the paired treatments, with (+) and without (−) fumigant, was randomized yielding a complete randomized block design. Management was equal in all plots after the application of the fumigant and was similar to other potato operations in the region.</a:t>
            </a:r>
          </a:p>
          <a:p>
            <a:r>
              <a:rPr lang="en-US">
                <a:effectLst/>
              </a:rPr>
              <a:t>Potatoes (Russet </a:t>
            </a:r>
            <a:r>
              <a:rPr lang="en-US" err="1">
                <a:effectLst/>
              </a:rPr>
              <a:t>Norkotah</a:t>
            </a:r>
            <a:r>
              <a:rPr lang="en-US">
                <a:effectLst/>
              </a:rPr>
              <a:t>) were planted the third week of April with 10.5-inch in-row spacing and 34 inches between rows. In early to mid September, the potatoes from ten feet of row were dug by hand from each plot, graded, and weighed. The same row was harvested from all plots to avoid any planting differences between rows. Statistical analysis of the data showed that there were no significant differences between the potato yields of the two treatments in any of the three trials. Nor were there any statistically significant differences in the harvested tuber size classes. The total yields, averaged across the treatments, were 31.6, 34.2, and 31.6 tons/acre, respectively, for the three trials, with 82%, 88%, and 88%, respectively, of the tubers meeting the US #1 grade (&gt;4 </a:t>
            </a:r>
            <a:r>
              <a:rPr lang="en-US" err="1">
                <a:effectLst/>
              </a:rPr>
              <a:t>oz</a:t>
            </a:r>
            <a:r>
              <a:rPr lang="en-US">
                <a:effectLst/>
              </a:rPr>
              <a:t>). These yields are above the average yields for Grant County in those years (</a:t>
            </a:r>
            <a:r>
              <a:rPr lang="en-US">
                <a:effectLst/>
                <a:hlinkClick r:id="rId4"/>
              </a:rPr>
              <a:t>16</a:t>
            </a:r>
            <a:r>
              <a:rPr lang="en-US">
                <a:effectLst/>
              </a:rPr>
              <a:t>), which were 30.5 (2000) and 30 tons/acre (2001).</a:t>
            </a:r>
          </a:p>
          <a:p>
            <a:r>
              <a:rPr lang="en-US">
                <a:effectLst/>
              </a:rPr>
              <a:t>Without </a:t>
            </a:r>
            <a:r>
              <a:rPr lang="en-US" err="1">
                <a:effectLst/>
              </a:rPr>
              <a:t>metam</a:t>
            </a:r>
            <a:r>
              <a:rPr lang="en-US">
                <a:effectLst/>
              </a:rPr>
              <a:t> sodium treatment, serious losses due to potato early dying would be expected from the combination of multiple potato crops with a susceptible potato clone in a two-year rotation. Furthermore, analysis of soil from the 2001 trials confirmed the presence of damaging levels of </a:t>
            </a:r>
            <a:r>
              <a:rPr lang="en-US" i="1">
                <a:effectLst/>
              </a:rPr>
              <a:t>V. </a:t>
            </a:r>
            <a:r>
              <a:rPr lang="en-US" i="1" err="1">
                <a:effectLst/>
              </a:rPr>
              <a:t>dahliae</a:t>
            </a:r>
            <a:r>
              <a:rPr lang="en-US" i="1">
                <a:effectLst/>
              </a:rPr>
              <a:t>.</a:t>
            </a:r>
            <a:r>
              <a:rPr lang="en-US">
                <a:effectLst/>
              </a:rPr>
              <a:t> Soil samples taken from these trials were sent to a lab that assayed the levels of </a:t>
            </a:r>
            <a:r>
              <a:rPr lang="en-US" i="1">
                <a:effectLst/>
              </a:rPr>
              <a:t>V. </a:t>
            </a:r>
            <a:r>
              <a:rPr lang="en-US" i="1" err="1">
                <a:effectLst/>
              </a:rPr>
              <a:t>dahliae</a:t>
            </a:r>
            <a:r>
              <a:rPr lang="en-US">
                <a:effectLst/>
              </a:rPr>
              <a:t> using methods reported in Johnson et al. (</a:t>
            </a:r>
            <a:r>
              <a:rPr lang="en-US">
                <a:effectLst/>
                <a:hlinkClick r:id="rId5"/>
              </a:rPr>
              <a:t>5</a:t>
            </a:r>
            <a:r>
              <a:rPr lang="en-US">
                <a:effectLst/>
              </a:rPr>
              <a:t>). The results were reported in colony forming units (CFU) per gram of dry soil. Average pre-plant levels (4 April 2001) after mustard were 10 and 22 CFU/g, for the (+) fumigant and (−) fumigant plots respectively (no significant difference). Samples from an </a:t>
            </a:r>
            <a:r>
              <a:rPr lang="en-US" err="1">
                <a:effectLst/>
              </a:rPr>
              <a:t>unreplicated</a:t>
            </a:r>
            <a:r>
              <a:rPr lang="en-US">
                <a:effectLst/>
              </a:rPr>
              <a:t> fallow area (without mustard) showed 18 CFU/g. According to the scientist doing this analysis, fields planted to the potato Russet Burbank in this region, with 13 CFU/g, would be considered at high risk of yield losses from potato early dying (P.B. Hamm, personal communication, 2003). Russet Burbank is considered moderately resistant to </a:t>
            </a:r>
            <a:r>
              <a:rPr lang="en-US" i="1">
                <a:effectLst/>
              </a:rPr>
              <a:t>V. </a:t>
            </a:r>
            <a:r>
              <a:rPr lang="en-US" i="1" err="1">
                <a:effectLst/>
              </a:rPr>
              <a:t>dahliae</a:t>
            </a:r>
            <a:r>
              <a:rPr lang="en-US">
                <a:effectLst/>
              </a:rPr>
              <a:t>, therefore the threshold for Russet </a:t>
            </a:r>
            <a:r>
              <a:rPr lang="en-US" err="1">
                <a:effectLst/>
              </a:rPr>
              <a:t>Norkotah</a:t>
            </a:r>
            <a:r>
              <a:rPr lang="en-US">
                <a:effectLst/>
              </a:rPr>
              <a:t> may be even lower.</a:t>
            </a:r>
          </a:p>
          <a:p>
            <a:r>
              <a:rPr lang="en-US">
                <a:effectLst/>
              </a:rPr>
              <a:t>These results suggest that, in this cropping system, the mustard green manure by itself can suppress </a:t>
            </a:r>
            <a:r>
              <a:rPr lang="en-US" i="1" err="1">
                <a:effectLst/>
              </a:rPr>
              <a:t>Verticillium</a:t>
            </a:r>
            <a:r>
              <a:rPr lang="en-US" i="1">
                <a:effectLst/>
              </a:rPr>
              <a:t> </a:t>
            </a:r>
            <a:r>
              <a:rPr lang="en-US" i="1" err="1">
                <a:effectLst/>
              </a:rPr>
              <a:t>dahliae</a:t>
            </a:r>
            <a:r>
              <a:rPr lang="en-US">
                <a:effectLst/>
              </a:rPr>
              <a:t> sufficiently to maintain potato yields, and that </a:t>
            </a:r>
            <a:r>
              <a:rPr lang="en-US" err="1">
                <a:effectLst/>
              </a:rPr>
              <a:t>metam</a:t>
            </a:r>
            <a:r>
              <a:rPr lang="en-US">
                <a:effectLst/>
              </a:rPr>
              <a:t> sodium after a mustard green manure does not further increase crop yield. This conclusion is supported by the fact that despite conditions favoring significant yield loss to potato early dying, the measured yields exceeded the county averages, which include the yields of many potato crops grown under more favorable conditions. Furthermore, </a:t>
            </a:r>
            <a:r>
              <a:rPr lang="en-US" err="1">
                <a:effectLst/>
              </a:rPr>
              <a:t>metam</a:t>
            </a:r>
            <a:r>
              <a:rPr lang="en-US">
                <a:effectLst/>
              </a:rPr>
              <a:t> sodium is used on over 50% of the potato acreage in Washington (</a:t>
            </a:r>
            <a:r>
              <a:rPr lang="en-US">
                <a:effectLst/>
                <a:hlinkClick r:id="rId6"/>
              </a:rPr>
              <a:t>9</a:t>
            </a:r>
            <a:r>
              <a:rPr lang="en-US">
                <a:effectLst/>
              </a:rPr>
              <a:t>), usually in situations less risky than this one because the yield decreases due to </a:t>
            </a:r>
            <a:r>
              <a:rPr lang="en-US" err="1">
                <a:effectLst/>
              </a:rPr>
              <a:t>Verticillium</a:t>
            </a:r>
            <a:r>
              <a:rPr lang="en-US">
                <a:effectLst/>
              </a:rPr>
              <a:t> wilt have been well documented (</a:t>
            </a:r>
            <a:r>
              <a:rPr lang="en-US">
                <a:effectLst/>
                <a:hlinkClick r:id="rId7"/>
              </a:rPr>
              <a:t>12</a:t>
            </a:r>
            <a:r>
              <a:rPr lang="en-US">
                <a:effectLst/>
              </a:rPr>
              <a:t>). Therefore, it is reasonable to assume that yields would have been below the county average if the </a:t>
            </a:r>
            <a:r>
              <a:rPr lang="en-US" i="1" err="1">
                <a:effectLst/>
              </a:rPr>
              <a:t>Verticillium</a:t>
            </a:r>
            <a:r>
              <a:rPr lang="en-US">
                <a:effectLst/>
              </a:rPr>
              <a:t> had not been suppressed by either the mustard green manure or the </a:t>
            </a:r>
            <a:r>
              <a:rPr lang="en-US" err="1">
                <a:effectLst/>
              </a:rPr>
              <a:t>metam</a:t>
            </a:r>
            <a:r>
              <a:rPr lang="en-US">
                <a:effectLst/>
              </a:rPr>
              <a:t> sodium.</a:t>
            </a:r>
          </a:p>
          <a:p>
            <a:r>
              <a:rPr lang="en-US">
                <a:effectLst/>
              </a:rPr>
              <a:t>Two further assumptions are required to support this conclusion. First, that the mustard green manure did not reduce yields. This assumption is supported by the fact that the potato yields were above average for the county and they were produced in a short two-year rotation that would not normally be recommended. Second, that the mustard green manure did not reduce the effectiveness of the fumigant. This is not likely in this system where the green manure is incorporated in October and the fumigant is applied five months later in the following March. We believe these assumptions and the conclusion are reasonable.</a:t>
            </a:r>
          </a:p>
          <a:p>
            <a:r>
              <a:rPr lang="en-US" b="1">
                <a:effectLst/>
              </a:rPr>
              <a:t>Cost of the Mustard Green Manure and Expected Savings</a:t>
            </a:r>
          </a:p>
          <a:p>
            <a:r>
              <a:rPr lang="en-US">
                <a:effectLst/>
              </a:rPr>
              <a:t>The total estimated production cost for the mustard green manure is $93/acre (Table 2). Although this includes the cost of the fertilizer applied to the mustard, a portion of the nutrients incorporated in a green manure crop will become available to the following crop. Thus, a portion of the $38/acre spent on nitrogen fertilizer may be recovered by reduced nitrogen requirements in the following crop. Although we have not yet quantified this nutrient cycling, the 2001 potato crop required (based on petiole nutrient sampling) only 160 </a:t>
            </a:r>
            <a:r>
              <a:rPr lang="en-US" err="1">
                <a:effectLst/>
              </a:rPr>
              <a:t>lb</a:t>
            </a:r>
            <a:r>
              <a:rPr lang="en-US">
                <a:effectLst/>
              </a:rPr>
              <a:t> N/acre, applied as fertilizer. This is much less than the 250+ </a:t>
            </a:r>
            <a:r>
              <a:rPr lang="en-US" err="1">
                <a:effectLst/>
              </a:rPr>
              <a:t>lb</a:t>
            </a:r>
            <a:r>
              <a:rPr lang="en-US">
                <a:effectLst/>
              </a:rPr>
              <a:t> N/acre that is normally applied to potato crops in this region and suggests that a significant amount of nitrogen from the green manure is being utilized by the potato crop.</a:t>
            </a:r>
          </a:p>
          <a:p>
            <a:br>
              <a:rPr lang="en-US">
                <a:effectLst/>
              </a:rPr>
            </a:br>
            <a:r>
              <a:rPr lang="en-US">
                <a:effectLst/>
              </a:rPr>
              <a:t>View Full Table | Close Full </a:t>
            </a:r>
            <a:r>
              <a:rPr lang="en-US" err="1">
                <a:effectLst/>
              </a:rPr>
              <a:t>ViewTable</a:t>
            </a:r>
            <a:r>
              <a:rPr lang="en-US">
                <a:effectLst/>
              </a:rPr>
              <a:t> 2.Estimated variable costs for a mustard green manure (per acre, 2002).</a:t>
            </a:r>
          </a:p>
          <a:p>
            <a:r>
              <a:rPr lang="en-US">
                <a:effectLst/>
              </a:rPr>
              <a:t> </a:t>
            </a:r>
          </a:p>
          <a:p>
            <a:r>
              <a:rPr lang="en-US" err="1">
                <a:effectLst/>
              </a:rPr>
              <a:t>ItemUnitCost</a:t>
            </a:r>
            <a:r>
              <a:rPr lang="en-US">
                <a:effectLst/>
              </a:rPr>
              <a:t>/unitQuantityMustardNormalSeedlb$2.3510$23$0Plantingacre$6.101$6$0Fertilizerlb$0.38100$38$0Herbicideacre$15.001$15$0Irrigation poweracre-inch$1.789$16$5Choppingacre$6.001$6$6Disking/packingacre$5.002$10$10Total:$114$21Mustard cost over normal practice:$93</a:t>
            </a:r>
            <a:r>
              <a:rPr lang="en-US" sz="1100" kern="1200" baseline="30000">
                <a:solidFill>
                  <a:schemeClr val="tx1"/>
                </a:solidFill>
                <a:effectLst/>
                <a:latin typeface="+mn-lt"/>
                <a:ea typeface="+mn-ea"/>
                <a:cs typeface="+mn-cs"/>
              </a:rPr>
              <a:t>a</a:t>
            </a:r>
            <a:r>
              <a:rPr lang="en-US" sz="1100" kern="1200">
                <a:solidFill>
                  <a:schemeClr val="tx1"/>
                </a:solidFill>
                <a:effectLst/>
                <a:latin typeface="+mn-lt"/>
                <a:ea typeface="+mn-ea"/>
                <a:cs typeface="+mn-cs"/>
              </a:rPr>
              <a:t> Costs normally incurred following wheat harvest.</a:t>
            </a:r>
          </a:p>
          <a:p>
            <a:r>
              <a:rPr lang="en-US">
                <a:effectLst/>
              </a:rPr>
              <a:t>This nutrient cycling reduces the cost of the green manure, but the amount of nitrogen cycled is difficult to estimate because it will vary with crop growth and the climatic conditions preceding potato planting. A common recommendation is that farmers can expect 50% of the nitrogen incorporated in a green manure to become available for the following crop (</a:t>
            </a:r>
            <a:r>
              <a:rPr lang="en-US">
                <a:effectLst/>
                <a:hlinkClick r:id="rId8"/>
              </a:rPr>
              <a:t>14</a:t>
            </a:r>
            <a:r>
              <a:rPr lang="en-US">
                <a:effectLst/>
              </a:rPr>
              <a:t>). Using this estimate and an average of 100 </a:t>
            </a:r>
            <a:r>
              <a:rPr lang="en-US" err="1">
                <a:effectLst/>
              </a:rPr>
              <a:t>lb</a:t>
            </a:r>
            <a:r>
              <a:rPr lang="en-US">
                <a:effectLst/>
              </a:rPr>
              <a:t> N/acre in the mustard green manure crops, the expected reduction in the potato N requirement would be about 50 </a:t>
            </a:r>
            <a:r>
              <a:rPr lang="en-US" err="1">
                <a:effectLst/>
              </a:rPr>
              <a:t>lb</a:t>
            </a:r>
            <a:r>
              <a:rPr lang="en-US">
                <a:effectLst/>
              </a:rPr>
              <a:t>/acre. An additional savings of $140+/acre will occur if the mustard replaces the </a:t>
            </a:r>
            <a:r>
              <a:rPr lang="en-US" err="1">
                <a:effectLst/>
              </a:rPr>
              <a:t>metam</a:t>
            </a:r>
            <a:r>
              <a:rPr lang="en-US">
                <a:effectLst/>
              </a:rPr>
              <a:t> sodium. A partial budget analysis for the replacement of </a:t>
            </a:r>
            <a:r>
              <a:rPr lang="en-US" err="1">
                <a:effectLst/>
              </a:rPr>
              <a:t>metam</a:t>
            </a:r>
            <a:r>
              <a:rPr lang="en-US">
                <a:effectLst/>
              </a:rPr>
              <a:t> sodium by mustard green manures (Table 3) shows an overall savings of $66/acre.</a:t>
            </a:r>
          </a:p>
          <a:p>
            <a:br>
              <a:rPr lang="en-US">
                <a:effectLst/>
              </a:rPr>
            </a:br>
            <a:r>
              <a:rPr lang="en-US">
                <a:effectLst/>
              </a:rPr>
              <a:t>View Full Table | Close Full </a:t>
            </a:r>
            <a:r>
              <a:rPr lang="en-US" err="1">
                <a:effectLst/>
              </a:rPr>
              <a:t>ViewTable</a:t>
            </a:r>
            <a:r>
              <a:rPr lang="en-US">
                <a:effectLst/>
              </a:rPr>
              <a:t> 3.Partial budget for the replacement of </a:t>
            </a:r>
            <a:r>
              <a:rPr lang="en-US" err="1">
                <a:effectLst/>
              </a:rPr>
              <a:t>metam</a:t>
            </a:r>
            <a:r>
              <a:rPr lang="en-US">
                <a:effectLst/>
              </a:rPr>
              <a:t> sodium by a mustard green manure.</a:t>
            </a:r>
          </a:p>
          <a:p>
            <a:r>
              <a:rPr lang="en-US">
                <a:effectLst/>
              </a:rPr>
              <a:t> </a:t>
            </a:r>
          </a:p>
          <a:p>
            <a:r>
              <a:rPr lang="en-US">
                <a:effectLst/>
              </a:rPr>
              <a:t>Partial Budget, per </a:t>
            </a:r>
            <a:r>
              <a:rPr lang="en-US" err="1">
                <a:effectLst/>
              </a:rPr>
              <a:t>acre</a:t>
            </a:r>
            <a:r>
              <a:rPr lang="en-US" b="1" err="1">
                <a:effectLst/>
              </a:rPr>
              <a:t>Additional</a:t>
            </a:r>
            <a:r>
              <a:rPr lang="en-US" b="1">
                <a:effectLst/>
              </a:rPr>
              <a:t> </a:t>
            </a:r>
            <a:r>
              <a:rPr lang="en-US" b="1" err="1">
                <a:effectLst/>
              </a:rPr>
              <a:t>costsAdditional</a:t>
            </a:r>
            <a:r>
              <a:rPr lang="en-US" b="1">
                <a:effectLst/>
              </a:rPr>
              <a:t> </a:t>
            </a:r>
            <a:r>
              <a:rPr lang="en-US" b="1" err="1">
                <a:effectLst/>
              </a:rPr>
              <a:t>revenues</a:t>
            </a:r>
            <a:r>
              <a:rPr lang="en-US" err="1">
                <a:effectLst/>
              </a:rPr>
              <a:t>Mustard</a:t>
            </a:r>
            <a:r>
              <a:rPr lang="en-US">
                <a:effectLst/>
              </a:rPr>
              <a:t> green manure$93None</a:t>
            </a:r>
            <a:r>
              <a:rPr lang="en-US" b="1">
                <a:effectLst/>
              </a:rPr>
              <a:t>Reduced </a:t>
            </a:r>
            <a:r>
              <a:rPr lang="en-US" b="1" err="1">
                <a:effectLst/>
              </a:rPr>
              <a:t>revenueReduced</a:t>
            </a:r>
            <a:r>
              <a:rPr lang="en-US" b="1">
                <a:effectLst/>
              </a:rPr>
              <a:t> </a:t>
            </a:r>
            <a:r>
              <a:rPr lang="en-US" b="1" err="1">
                <a:effectLst/>
              </a:rPr>
              <a:t>costs</a:t>
            </a:r>
            <a:r>
              <a:rPr lang="en-US" err="1">
                <a:effectLst/>
              </a:rPr>
              <a:t>NoneMetam</a:t>
            </a:r>
            <a:r>
              <a:rPr lang="en-US">
                <a:effectLst/>
              </a:rPr>
              <a:t> sodium application$14050 </a:t>
            </a:r>
            <a:r>
              <a:rPr lang="en-US" err="1">
                <a:effectLst/>
              </a:rPr>
              <a:t>lb</a:t>
            </a:r>
            <a:r>
              <a:rPr lang="en-US">
                <a:effectLst/>
              </a:rPr>
              <a:t> N/acre fertilizer, at $0.38/lb$19</a:t>
            </a:r>
            <a:r>
              <a:rPr lang="en-US" b="1">
                <a:effectLst/>
              </a:rPr>
              <a:t>A.</a:t>
            </a:r>
            <a:r>
              <a:rPr lang="en-US">
                <a:effectLst/>
              </a:rPr>
              <a:t> Total additional costs and reduced revenue$93</a:t>
            </a:r>
            <a:r>
              <a:rPr lang="en-US" b="1">
                <a:effectLst/>
              </a:rPr>
              <a:t>B.</a:t>
            </a:r>
            <a:r>
              <a:rPr lang="en-US">
                <a:effectLst/>
              </a:rPr>
              <a:t> Total additional revenue and reduced costs$159</a:t>
            </a:r>
            <a:r>
              <a:rPr lang="en-US" b="1">
                <a:effectLst/>
              </a:rPr>
              <a:t>Net change in income (B-A):</a:t>
            </a:r>
            <a:r>
              <a:rPr lang="en-US">
                <a:effectLst/>
              </a:rPr>
              <a:t>$66</a:t>
            </a:r>
          </a:p>
          <a:p>
            <a:r>
              <a:rPr lang="en-US" b="1">
                <a:effectLst/>
              </a:rPr>
              <a:t>Conclusions</a:t>
            </a:r>
          </a:p>
          <a:p>
            <a:r>
              <a:rPr lang="en-US">
                <a:effectLst/>
              </a:rPr>
              <a:t>The findings suggest potential for mustard green manures to replace the fumigant </a:t>
            </a:r>
            <a:r>
              <a:rPr lang="en-US" err="1">
                <a:effectLst/>
              </a:rPr>
              <a:t>metam</a:t>
            </a:r>
            <a:r>
              <a:rPr lang="en-US">
                <a:effectLst/>
              </a:rPr>
              <a:t> sodium for the production of potatoes in some cropping systems. The practice can also improve water infiltration rates and provide substantial savings to farmers. While these results should not be extrapolated to longer rotations, longer-season potatoes, or to different soil types without further verification, they are promising and warrant further study into the use of mustard green manures for control of </a:t>
            </a:r>
            <a:r>
              <a:rPr lang="en-US" err="1">
                <a:effectLst/>
              </a:rPr>
              <a:t>soilborne</a:t>
            </a:r>
            <a:r>
              <a:rPr lang="en-US">
                <a:effectLst/>
              </a:rPr>
              <a:t> pests in potato and other cropping systems. Related work on the management of mustard green manures may be found online at the Grant-Adams website of WSU Extension (</a:t>
            </a:r>
            <a:r>
              <a:rPr lang="en-US">
                <a:effectLst/>
                <a:hlinkClick r:id="rId9"/>
              </a:rPr>
              <a:t>17</a:t>
            </a:r>
            <a:r>
              <a:rPr lang="en-US">
                <a:effectLst/>
              </a:rPr>
              <a:t>).</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232D3D-B0F5-4753-B2B9-37CBCD784B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5334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Information from: Kent Whittig, Allied Seed, Nampa, Idaho</a:t>
            </a:r>
          </a:p>
        </p:txBody>
      </p:sp>
      <p:sp>
        <p:nvSpPr>
          <p:cNvPr id="4" name="Slide Number Placeholder 3"/>
          <p:cNvSpPr>
            <a:spLocks noGrp="1"/>
          </p:cNvSpPr>
          <p:nvPr>
            <p:ph type="sldNum" sz="quarter" idx="5"/>
          </p:nvPr>
        </p:nvSpPr>
        <p:spPr/>
        <p:txBody>
          <a:bodyPr/>
          <a:lstStyle/>
          <a:p>
            <a:fld id="{28F2EB4D-E87D-49FD-A4D2-ACD3F4751B0C}" type="slidenum">
              <a:rPr lang="en-US" smtClean="0"/>
              <a:t>6</a:t>
            </a:fld>
            <a:endParaRPr lang="en-US"/>
          </a:p>
        </p:txBody>
      </p:sp>
    </p:spTree>
    <p:extLst>
      <p:ext uri="{BB962C8B-B14F-4D97-AF65-F5344CB8AC3E}">
        <p14:creationId xmlns:p14="http://schemas.microsoft.com/office/powerpoint/2010/main" val="96881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 Peterson, Germany is seed supplier</a:t>
            </a:r>
          </a:p>
          <a:p>
            <a:endParaRPr lang="en-US"/>
          </a:p>
          <a:p>
            <a:r>
              <a:rPr lang="en-US"/>
              <a:t>Graphs show beginning and ending eggs and larva counts of Sugarbeet cyst and Columbia root knot nematodes</a:t>
            </a:r>
          </a:p>
        </p:txBody>
      </p:sp>
      <p:sp>
        <p:nvSpPr>
          <p:cNvPr id="4" name="Slide Number Placeholder 3"/>
          <p:cNvSpPr>
            <a:spLocks noGrp="1"/>
          </p:cNvSpPr>
          <p:nvPr>
            <p:ph type="sldNum" sz="quarter" idx="5"/>
          </p:nvPr>
        </p:nvSpPr>
        <p:spPr/>
        <p:txBody>
          <a:bodyPr/>
          <a:lstStyle/>
          <a:p>
            <a:fld id="{28F2EB4D-E87D-49FD-A4D2-ACD3F4751B0C}" type="slidenum">
              <a:rPr lang="en-US" smtClean="0"/>
              <a:t>7</a:t>
            </a:fld>
            <a:endParaRPr lang="en-US"/>
          </a:p>
        </p:txBody>
      </p:sp>
    </p:spTree>
    <p:extLst>
      <p:ext uri="{BB962C8B-B14F-4D97-AF65-F5344CB8AC3E}">
        <p14:creationId xmlns:p14="http://schemas.microsoft.com/office/powerpoint/2010/main" val="1839640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lnSpc>
                <a:spcPct val="90000"/>
              </a:lnSpc>
              <a:spcAft>
                <a:spcPts val="450"/>
              </a:spcAft>
              <a:buFont typeface="Arial"/>
              <a:buChar char="•"/>
            </a:pPr>
            <a:r>
              <a:rPr lang="en-US"/>
              <a:t>This research was based on the fact that many beneficial insects need alternate food sources, such as nectar, to sustain themselves when prey are absent. These beneficial insects also typically need vegetation on which to lay eggs or hibernate over the winter. Schomberg, H. 2004. </a:t>
            </a:r>
            <a:endParaRPr lang="en-US" dirty="0"/>
          </a:p>
          <a:p>
            <a:pPr marL="171450" indent="-171450">
              <a:lnSpc>
                <a:spcPct val="90000"/>
              </a:lnSpc>
              <a:spcAft>
                <a:spcPts val="450"/>
              </a:spcAft>
              <a:buFont typeface="Arial"/>
              <a:buChar char="•"/>
            </a:pPr>
            <a:endParaRPr lang="en-US" dirty="0"/>
          </a:p>
          <a:p>
            <a:pPr marL="171450" indent="-171450">
              <a:lnSpc>
                <a:spcPct val="90000"/>
              </a:lnSpc>
              <a:spcAft>
                <a:spcPts val="450"/>
              </a:spcAft>
              <a:buFont typeface="Arial"/>
              <a:buChar char="•"/>
            </a:pPr>
            <a:r>
              <a:rPr lang="en-US"/>
              <a:t>This is well documented in the case of pecan orchards with a clover understory [14]. The legumes attract aphids, which are followed by beneficial insects. When the clover dies back and the aphid population drops, the beneficial insects are driven up into the trees. These insects, in search of other foods, manage pests on the developing pecans [14].  McCraw, D., and M. Smith</a:t>
            </a:r>
            <a:endParaRPr lang="en-US" dirty="0"/>
          </a:p>
          <a:p>
            <a:pPr marL="171450" indent="-171450">
              <a:lnSpc>
                <a:spcPct val="90000"/>
              </a:lnSpc>
              <a:spcAft>
                <a:spcPts val="450"/>
              </a:spcAft>
              <a:buFont typeface="Arial"/>
              <a:buChar char="•"/>
            </a:pPr>
            <a:endParaRPr lang="en-US" dirty="0"/>
          </a:p>
          <a:p>
            <a:pPr marL="171450" indent="-171450">
              <a:lnSpc>
                <a:spcPct val="90000"/>
              </a:lnSpc>
              <a:spcAft>
                <a:spcPts val="450"/>
              </a:spcAft>
              <a:buFont typeface="Arial"/>
              <a:buChar char="•"/>
            </a:pPr>
            <a:r>
              <a:rPr lang="en-US" dirty="0"/>
              <a:t>Cowpeas, another legume, are exceptionally heat and drought tolerant. They also have extra-floral </a:t>
            </a:r>
            <a:r>
              <a:rPr lang="en-US" dirty="0" err="1"/>
              <a:t>nectaries</a:t>
            </a:r>
            <a:r>
              <a:rPr lang="en-US" dirty="0"/>
              <a:t>—or nectar-producing glands at leaf stems—which attract beneficial insects.</a:t>
            </a:r>
          </a:p>
          <a:p>
            <a:endParaRPr lang="en-US" dirty="0"/>
          </a:p>
          <a:p>
            <a:r>
              <a:rPr lang="en-US" dirty="0"/>
              <a:t>Schomberg, H. 2004. Enhancing Sustainability in Cotton Production Through Reduced Chemical Inputs, Cover Crops, and Conservation Tillage. Project funded by USDA-SARE. To access, visit www.sare.org/project-reports and search by project number LS01-121.</a:t>
            </a:r>
          </a:p>
          <a:p>
            <a:endParaRPr lang="en-US"/>
          </a:p>
          <a:p>
            <a:r>
              <a:rPr lang="en-US" dirty="0"/>
              <a:t>McCraw, D., and M. Smith. Use of Legumes in Pecan Orchards. Oklahoma Cooperative Extension Service fact sheet HLA-6250. http://pods.dasnr.okstate. </a:t>
            </a:r>
            <a:r>
              <a:rPr lang="en-US" dirty="0" err="1"/>
              <a:t>edu</a:t>
            </a:r>
            <a:r>
              <a:rPr lang="en-US" dirty="0"/>
              <a:t>/</a:t>
            </a:r>
            <a:r>
              <a:rPr lang="en-US" dirty="0" err="1"/>
              <a:t>docushare</a:t>
            </a:r>
            <a:r>
              <a:rPr lang="en-US" dirty="0"/>
              <a:t>/</a:t>
            </a:r>
            <a:r>
              <a:rPr lang="en-US" dirty="0" err="1"/>
              <a:t>dsweb</a:t>
            </a:r>
            <a:r>
              <a:rPr lang="en-US" dirty="0"/>
              <a:t>/Get/Document-2570/HLA-6250.pdf</a:t>
            </a:r>
          </a:p>
        </p:txBody>
      </p:sp>
      <p:sp>
        <p:nvSpPr>
          <p:cNvPr id="4" name="Slide Number Placeholder 3"/>
          <p:cNvSpPr>
            <a:spLocks noGrp="1"/>
          </p:cNvSpPr>
          <p:nvPr>
            <p:ph type="sldNum" sz="quarter" idx="5"/>
          </p:nvPr>
        </p:nvSpPr>
        <p:spPr/>
        <p:txBody>
          <a:bodyPr/>
          <a:lstStyle/>
          <a:p>
            <a:fld id="{28F2EB4D-E87D-49FD-A4D2-ACD3F4751B0C}" type="slidenum">
              <a:rPr lang="en-US" smtClean="0"/>
              <a:t>8</a:t>
            </a:fld>
            <a:endParaRPr lang="en-US"/>
          </a:p>
        </p:txBody>
      </p:sp>
    </p:spTree>
    <p:extLst>
      <p:ext uri="{BB962C8B-B14F-4D97-AF65-F5344CB8AC3E}">
        <p14:creationId xmlns:p14="http://schemas.microsoft.com/office/powerpoint/2010/main" val="3811229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Notes are on slide</a:t>
            </a:r>
          </a:p>
        </p:txBody>
      </p:sp>
      <p:sp>
        <p:nvSpPr>
          <p:cNvPr id="4" name="Slide Number Placeholder 3"/>
          <p:cNvSpPr>
            <a:spLocks noGrp="1"/>
          </p:cNvSpPr>
          <p:nvPr>
            <p:ph type="sldNum" sz="quarter" idx="5"/>
          </p:nvPr>
        </p:nvSpPr>
        <p:spPr/>
        <p:txBody>
          <a:bodyPr/>
          <a:lstStyle/>
          <a:p>
            <a:fld id="{28F2EB4D-E87D-49FD-A4D2-ACD3F4751B0C}" type="slidenum">
              <a:rPr lang="en-US" smtClean="0"/>
              <a:t>9</a:t>
            </a:fld>
            <a:endParaRPr lang="en-US"/>
          </a:p>
        </p:txBody>
      </p:sp>
    </p:spTree>
    <p:extLst>
      <p:ext uri="{BB962C8B-B14F-4D97-AF65-F5344CB8AC3E}">
        <p14:creationId xmlns:p14="http://schemas.microsoft.com/office/powerpoint/2010/main" val="846254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55013624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Page No Pictur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45468F-8985-B2C4-1020-45F0F1B04F2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68204" y="1143000"/>
            <a:ext cx="4572000" cy="4572000"/>
          </a:xfrm>
          <a:prstGeom prst="round2DiagRect">
            <a:avLst>
              <a:gd name="adj1" fmla="val 0"/>
              <a:gd name="adj2" fmla="val 11132"/>
            </a:avLst>
          </a:prstGeom>
          <a:ln w="88900" cap="sq">
            <a:solidFill>
              <a:srgbClr val="001333"/>
            </a:solid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0805998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1D37E0B-6524-448C-8DFC-68D862D4F205}"/>
              </a:ext>
            </a:extLst>
          </p:cNvPr>
          <p:cNvSpPr>
            <a:spLocks noGrp="1"/>
          </p:cNvSpPr>
          <p:nvPr>
            <p:ph type="dt" sz="half" idx="10"/>
          </p:nvPr>
        </p:nvSpPr>
        <p:spPr/>
        <p:txBody>
          <a:bodyPr/>
          <a:lstStyle/>
          <a:p>
            <a:fld id="{F7BC21F8-5A00-4A3F-B6ED-685AB05AD7A2}" type="datetimeFigureOut">
              <a:rPr lang="en-US" smtClean="0"/>
              <a:pPr/>
              <a:t>3/17/2025</a:t>
            </a:fld>
            <a:endParaRPr lang="en-US"/>
          </a:p>
        </p:txBody>
      </p:sp>
      <p:sp>
        <p:nvSpPr>
          <p:cNvPr id="5" name="Footer Placeholder 4">
            <a:extLst>
              <a:ext uri="{FF2B5EF4-FFF2-40B4-BE49-F238E27FC236}">
                <a16:creationId xmlns:a16="http://schemas.microsoft.com/office/drawing/2014/main" id="{E5F08997-32FC-4A25-8533-2190C54AE1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4E4A72-4147-40A0-906E-56D6194E542F}"/>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649200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01BA-87C0-4E48-A661-72461F17F9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0FF1CC-C108-4AF1-8BE4-FE587CE16E9A}"/>
              </a:ext>
            </a:extLst>
          </p:cNvPr>
          <p:cNvSpPr>
            <a:spLocks noGrp="1"/>
          </p:cNvSpPr>
          <p:nvPr>
            <p:ph type="dt" sz="half" idx="10"/>
          </p:nvPr>
        </p:nvSpPr>
        <p:spPr/>
        <p:txBody>
          <a:bodyPr/>
          <a:lstStyle/>
          <a:p>
            <a:fld id="{F7BC21F8-5A00-4A3F-B6ED-685AB05AD7A2}" type="datetimeFigureOut">
              <a:rPr lang="en-US" smtClean="0"/>
              <a:pPr/>
              <a:t>3/17/2025</a:t>
            </a:fld>
            <a:endParaRPr lang="en-US"/>
          </a:p>
        </p:txBody>
      </p:sp>
      <p:sp>
        <p:nvSpPr>
          <p:cNvPr id="4" name="Footer Placeholder 3">
            <a:extLst>
              <a:ext uri="{FF2B5EF4-FFF2-40B4-BE49-F238E27FC236}">
                <a16:creationId xmlns:a16="http://schemas.microsoft.com/office/drawing/2014/main" id="{7219FE33-FBDA-4E69-8F1E-9EE2773AA6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702D35-2221-4045-9D2E-8015C1B330F9}"/>
              </a:ext>
            </a:extLst>
          </p:cNvPr>
          <p:cNvSpPr>
            <a:spLocks noGrp="1"/>
          </p:cNvSpPr>
          <p:nvPr>
            <p:ph type="sldNum" sz="quarter" idx="12"/>
          </p:nvPr>
        </p:nvSpPr>
        <p:spPr/>
        <p:txBody>
          <a:bodyPr/>
          <a:lstStyle/>
          <a:p>
            <a:fld id="{962E0E4B-9A99-473D-ADC8-C5236F20C70A}" type="slidenum">
              <a:rPr lang="en-US" smtClean="0"/>
              <a:pPr/>
              <a:t>‹#›</a:t>
            </a:fld>
            <a:endParaRPr lang="en-US"/>
          </a:p>
        </p:txBody>
      </p:sp>
    </p:spTree>
    <p:extLst>
      <p:ext uri="{BB962C8B-B14F-4D97-AF65-F5344CB8AC3E}">
        <p14:creationId xmlns:p14="http://schemas.microsoft.com/office/powerpoint/2010/main" val="3149561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265E7-1A3B-4FF2-9D77-A94DFD1AC9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F6E6B0-5B72-462D-8F0A-86170A963B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C5E9D3-C6A2-4EE8-AC4F-3FD91BB52423}"/>
              </a:ext>
            </a:extLst>
          </p:cNvPr>
          <p:cNvSpPr>
            <a:spLocks noGrp="1"/>
          </p:cNvSpPr>
          <p:nvPr>
            <p:ph type="dt" sz="half" idx="10"/>
          </p:nvPr>
        </p:nvSpPr>
        <p:spPr/>
        <p:txBody>
          <a:bodyPr/>
          <a:lstStyle/>
          <a:p>
            <a:fld id="{F7BC21F8-5A00-4A3F-B6ED-685AB05AD7A2}" type="datetimeFigureOut">
              <a:rPr lang="en-US" smtClean="0"/>
              <a:pPr/>
              <a:t>3/17/2025</a:t>
            </a:fld>
            <a:endParaRPr lang="en-US"/>
          </a:p>
        </p:txBody>
      </p:sp>
      <p:sp>
        <p:nvSpPr>
          <p:cNvPr id="5" name="Footer Placeholder 4">
            <a:extLst>
              <a:ext uri="{FF2B5EF4-FFF2-40B4-BE49-F238E27FC236}">
                <a16:creationId xmlns:a16="http://schemas.microsoft.com/office/drawing/2014/main" id="{9D2158AC-6FE5-4778-8FE3-68CF02407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02D94-524D-445D-949B-F1C145D2740B}"/>
              </a:ext>
            </a:extLst>
          </p:cNvPr>
          <p:cNvSpPr>
            <a:spLocks noGrp="1"/>
          </p:cNvSpPr>
          <p:nvPr>
            <p:ph type="sldNum" sz="quarter" idx="12"/>
          </p:nvPr>
        </p:nvSpPr>
        <p:spPr/>
        <p:txBody>
          <a:bodyPr/>
          <a:lstStyle/>
          <a:p>
            <a:fld id="{962E0E4B-9A99-473D-ADC8-C5236F20C70A}" type="slidenum">
              <a:rPr lang="en-US" smtClean="0"/>
              <a:pPr/>
              <a:t>‹#›</a:t>
            </a:fld>
            <a:endParaRPr lang="en-US"/>
          </a:p>
        </p:txBody>
      </p:sp>
    </p:spTree>
    <p:extLst>
      <p:ext uri="{BB962C8B-B14F-4D97-AF65-F5344CB8AC3E}">
        <p14:creationId xmlns:p14="http://schemas.microsoft.com/office/powerpoint/2010/main" val="2100983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ONLY - No Foo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40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410197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545899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923765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198551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292512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489151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326400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58994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38"/>
              <a:t>Module 9 – Addressing Pest Management Concerns with Cover Crops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algn="ctr">
              <a:spcBef>
                <a:spcPts val="150"/>
              </a:spcBef>
            </a:pPr>
            <a:r>
              <a:rPr lang="en-US" sz="825"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825"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825"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lang="en-US" sz="82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82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1"/>
            <a:ext cx="2609781" cy="248209"/>
          </a:xfrm>
          <a:prstGeom prst="rect">
            <a:avLst/>
          </a:prstGeom>
          <a:noFill/>
        </p:spPr>
        <p:txBody>
          <a:bodyPr wrap="square" rtlCol="0">
            <a:spAutoFit/>
          </a:bodyPr>
          <a:lstStyle/>
          <a:p>
            <a:pPr algn="l">
              <a:spcBef>
                <a:spcPts val="450"/>
              </a:spcBef>
            </a:pPr>
            <a:r>
              <a:rPr lang="en-US" sz="1013" b="1" kern="1200" spc="8" baseline="0">
                <a:solidFill>
                  <a:schemeClr val="bg1"/>
                </a:solidFill>
                <a:latin typeface="Montserrat" pitchFamily="2" charset="0"/>
                <a:ea typeface="Open Sans" panose="020B0606030504020204" pitchFamily="34" charset="0"/>
                <a:cs typeface="Open Sans" panose="020B0606030504020204" pitchFamily="34" charset="0"/>
              </a:rPr>
              <a:t>Cover Crops for Soil Health, West</a:t>
            </a:r>
            <a:endParaRPr lang="en-US" sz="1013" b="1">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1545575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7" r:id="rId10"/>
    <p:sldLayoutId id="2147483684" r:id="rId11"/>
    <p:sldLayoutId id="2147483685" r:id="rId12"/>
    <p:sldLayoutId id="2147483686" r:id="rId13"/>
    <p:sldLayoutId id="2147483672"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30.jpe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37.jpe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notesSlide" Target="../notesSlides/notesSlide5.xml"/><Relationship Id="rId7" Type="http://schemas.openxmlformats.org/officeDocument/2006/relationships/image" Target="../media/image16.jpeg"/><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wasp stinging aphid">
            <a:extLst>
              <a:ext uri="{FF2B5EF4-FFF2-40B4-BE49-F238E27FC236}">
                <a16:creationId xmlns:a16="http://schemas.microsoft.com/office/drawing/2014/main" id="{A9711729-FF35-2532-C683-35616AC14BB4}"/>
              </a:ext>
            </a:extLst>
          </p:cNvPr>
          <p:cNvPicPr>
            <a:picLocks noChangeAspect="1"/>
          </p:cNvPicPr>
          <p:nvPr/>
        </p:nvPicPr>
        <p:blipFill>
          <a:blip r:embed="rId3">
            <a:alphaModFix amt="60000"/>
          </a:blip>
          <a:srcRect l="15848" r="21899" b="1"/>
          <a:stretch/>
        </p:blipFill>
        <p:spPr>
          <a:xfrm>
            <a:off x="983418" y="2078577"/>
            <a:ext cx="3460354" cy="38909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cover crop picture">
            <a:extLst>
              <a:ext uri="{FF2B5EF4-FFF2-40B4-BE49-F238E27FC236}">
                <a16:creationId xmlns:a16="http://schemas.microsoft.com/office/drawing/2014/main" id="{5435DE8B-D237-780B-FA41-D5A19B883F57}"/>
              </a:ext>
            </a:extLst>
          </p:cNvPr>
          <p:cNvPicPr>
            <a:picLocks noChangeAspect="1"/>
          </p:cNvPicPr>
          <p:nvPr/>
        </p:nvPicPr>
        <p:blipFill>
          <a:blip r:embed="rId4">
            <a:alphaModFix amt="60000"/>
          </a:blip>
          <a:srcRect t="15614" r="-1" b="-1"/>
          <a:stretch/>
        </p:blipFill>
        <p:spPr>
          <a:xfrm>
            <a:off x="5242767" y="2078577"/>
            <a:ext cx="3458144" cy="38909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 Placeholder 2">
            <a:extLst>
              <a:ext uri="{FF2B5EF4-FFF2-40B4-BE49-F238E27FC236}">
                <a16:creationId xmlns:a16="http://schemas.microsoft.com/office/drawing/2014/main" id="{6524E2F3-01DC-345B-52F1-7716EE8535AB}"/>
              </a:ext>
            </a:extLst>
          </p:cNvPr>
          <p:cNvSpPr>
            <a:spLocks noGrp="1"/>
          </p:cNvSpPr>
          <p:nvPr>
            <p:ph type="title" idx="4294967295"/>
          </p:nvPr>
        </p:nvSpPr>
        <p:spPr>
          <a:xfrm>
            <a:off x="-2431" y="656254"/>
            <a:ext cx="8900300"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4"/>
                </a:solidFill>
                <a:effectLst/>
                <a:uLnTx/>
                <a:uFillTx/>
                <a:latin typeface="+mj-lt"/>
                <a:ea typeface="Open Sans"/>
                <a:cs typeface="Arial"/>
              </a:rPr>
              <a:t>Cover Crops Addressing </a:t>
            </a:r>
            <a:endParaRPr kumimoji="0" lang="en-US" sz="3000" b="1" i="0" u="none" strike="noStrike" kern="1200" cap="none" spc="0" normalizeH="0" baseline="0" noProof="0" dirty="0">
              <a:ln>
                <a:noFill/>
              </a:ln>
              <a:solidFill>
                <a:schemeClr val="accent4"/>
              </a:solidFill>
              <a:effectLst/>
              <a:uLnTx/>
              <a:uFillTx/>
              <a:latin typeface="+mj-lt"/>
              <a:ea typeface="Open Sans"/>
              <a:cs typeface="Arial"/>
            </a:endParaRP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4"/>
                </a:solidFill>
                <a:effectLst/>
                <a:uLnTx/>
                <a:uFillTx/>
                <a:latin typeface="+mj-lt"/>
                <a:ea typeface="Open Sans"/>
                <a:cs typeface="Arial"/>
              </a:rPr>
              <a:t>Pest Management Concerns</a:t>
            </a:r>
            <a:endParaRPr kumimoji="0" lang="en-US" sz="3000" b="1" i="0" u="none" strike="noStrike" kern="1200" cap="none" spc="0" normalizeH="0" baseline="0" noProof="0" dirty="0">
              <a:ln>
                <a:noFill/>
              </a:ln>
              <a:solidFill>
                <a:schemeClr val="accent4"/>
              </a:solidFill>
              <a:effectLst/>
              <a:uLnTx/>
              <a:uFillTx/>
              <a:latin typeface="+mj-lt"/>
              <a:ea typeface="Open Sans"/>
              <a:cs typeface="Arial"/>
            </a:endParaRPr>
          </a:p>
        </p:txBody>
      </p:sp>
    </p:spTree>
    <p:extLst>
      <p:ext uri="{BB962C8B-B14F-4D97-AF65-F5344CB8AC3E}">
        <p14:creationId xmlns:p14="http://schemas.microsoft.com/office/powerpoint/2010/main" val="4055632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of insects">
            <a:extLst>
              <a:ext uri="{FF2B5EF4-FFF2-40B4-BE49-F238E27FC236}">
                <a16:creationId xmlns:a16="http://schemas.microsoft.com/office/drawing/2014/main" id="{524EFF21-60A9-4A85-D770-2258DDF607A9}"/>
              </a:ext>
            </a:extLst>
          </p:cNvPr>
          <p:cNvPicPr>
            <a:picLocks noGrp="1" noChangeAspect="1"/>
          </p:cNvPicPr>
          <p:nvPr>
            <p:ph idx="4294967295"/>
          </p:nvPr>
        </p:nvPicPr>
        <p:blipFill>
          <a:blip r:embed="rId3"/>
          <a:stretch>
            <a:fillRect/>
          </a:stretch>
        </p:blipFill>
        <p:spPr>
          <a:xfrm>
            <a:off x="169069" y="1128713"/>
            <a:ext cx="8974931" cy="3483769"/>
          </a:xfrm>
        </p:spPr>
      </p:pic>
      <p:pic>
        <p:nvPicPr>
          <p:cNvPr id="5" name="Picture 4" descr="fly photo">
            <a:extLst>
              <a:ext uri="{FF2B5EF4-FFF2-40B4-BE49-F238E27FC236}">
                <a16:creationId xmlns:a16="http://schemas.microsoft.com/office/drawing/2014/main" id="{43AE356D-86E7-24AC-E53C-AAED9CF04977}"/>
              </a:ext>
            </a:extLst>
          </p:cNvPr>
          <p:cNvPicPr>
            <a:picLocks noChangeAspect="1"/>
          </p:cNvPicPr>
          <p:nvPr/>
        </p:nvPicPr>
        <p:blipFill>
          <a:blip r:embed="rId4"/>
          <a:stretch>
            <a:fillRect/>
          </a:stretch>
        </p:blipFill>
        <p:spPr>
          <a:xfrm>
            <a:off x="2874784" y="4336070"/>
            <a:ext cx="3394433" cy="1393218"/>
          </a:xfrm>
          <a:prstGeom prst="rect">
            <a:avLst/>
          </a:prstGeom>
        </p:spPr>
      </p:pic>
      <p:pic>
        <p:nvPicPr>
          <p:cNvPr id="3074" name="Picture 2" descr="various insects">
            <a:extLst>
              <a:ext uri="{FF2B5EF4-FFF2-40B4-BE49-F238E27FC236}">
                <a16:creationId xmlns:a16="http://schemas.microsoft.com/office/drawing/2014/main" id="{A15A282D-75B7-A2A5-7AF2-1CA8741101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74" y="1171534"/>
            <a:ext cx="8025053" cy="3121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42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lies and pirate bug photo">
            <a:extLst>
              <a:ext uri="{FF2B5EF4-FFF2-40B4-BE49-F238E27FC236}">
                <a16:creationId xmlns:a16="http://schemas.microsoft.com/office/drawing/2014/main" id="{EAEDAE0F-5E02-B170-CFA2-4BAB0C4E7ED0}"/>
              </a:ext>
            </a:extLst>
          </p:cNvPr>
          <p:cNvPicPr>
            <a:picLocks noGrp="1" noChangeAspect="1"/>
          </p:cNvPicPr>
          <p:nvPr>
            <p:ph idx="4294967295"/>
          </p:nvPr>
        </p:nvPicPr>
        <p:blipFill>
          <a:blip r:embed="rId3"/>
          <a:stretch>
            <a:fillRect/>
          </a:stretch>
        </p:blipFill>
        <p:spPr>
          <a:xfrm>
            <a:off x="1464469" y="1133475"/>
            <a:ext cx="7679531" cy="1427560"/>
          </a:xfrm>
        </p:spPr>
      </p:pic>
      <p:pic>
        <p:nvPicPr>
          <p:cNvPr id="5" name="Picture 4" descr="beetle and wasps">
            <a:extLst>
              <a:ext uri="{FF2B5EF4-FFF2-40B4-BE49-F238E27FC236}">
                <a16:creationId xmlns:a16="http://schemas.microsoft.com/office/drawing/2014/main" id="{0097C2D0-81C4-9DB7-54A3-8ABFE5315CD5}"/>
              </a:ext>
            </a:extLst>
          </p:cNvPr>
          <p:cNvPicPr>
            <a:picLocks noChangeAspect="1"/>
          </p:cNvPicPr>
          <p:nvPr/>
        </p:nvPicPr>
        <p:blipFill>
          <a:blip r:embed="rId4"/>
          <a:stretch>
            <a:fillRect/>
          </a:stretch>
        </p:blipFill>
        <p:spPr>
          <a:xfrm>
            <a:off x="4572000" y="2561035"/>
            <a:ext cx="3804923" cy="3047146"/>
          </a:xfrm>
          <a:prstGeom prst="rect">
            <a:avLst/>
          </a:prstGeom>
        </p:spPr>
      </p:pic>
      <p:pic>
        <p:nvPicPr>
          <p:cNvPr id="6" name="Picture 5" descr="wasps and lady beetle">
            <a:extLst>
              <a:ext uri="{FF2B5EF4-FFF2-40B4-BE49-F238E27FC236}">
                <a16:creationId xmlns:a16="http://schemas.microsoft.com/office/drawing/2014/main" id="{8E521B1B-3413-B11D-797A-D10605F30527}"/>
              </a:ext>
            </a:extLst>
          </p:cNvPr>
          <p:cNvPicPr>
            <a:picLocks noChangeAspect="1"/>
          </p:cNvPicPr>
          <p:nvPr/>
        </p:nvPicPr>
        <p:blipFill>
          <a:blip r:embed="rId5"/>
          <a:stretch>
            <a:fillRect/>
          </a:stretch>
        </p:blipFill>
        <p:spPr>
          <a:xfrm>
            <a:off x="795382" y="2561035"/>
            <a:ext cx="3776618" cy="3064938"/>
          </a:xfrm>
          <a:prstGeom prst="rect">
            <a:avLst/>
          </a:prstGeom>
        </p:spPr>
      </p:pic>
      <p:pic>
        <p:nvPicPr>
          <p:cNvPr id="4098" name="Picture 2" descr="insects">
            <a:extLst>
              <a:ext uri="{FF2B5EF4-FFF2-40B4-BE49-F238E27FC236}">
                <a16:creationId xmlns:a16="http://schemas.microsoft.com/office/drawing/2014/main" id="{26D8FB87-B5F6-11A8-0076-31256278C0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6064" y="1189717"/>
            <a:ext cx="7371872" cy="1371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412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CF56C8-F9E7-3D3D-E60F-0610E8FDE6B8}"/>
              </a:ext>
            </a:extLst>
          </p:cNvPr>
          <p:cNvSpPr>
            <a:spLocks noGrp="1"/>
          </p:cNvSpPr>
          <p:nvPr>
            <p:ph type="title" idx="4294967295"/>
          </p:nvPr>
        </p:nvSpPr>
        <p:spPr>
          <a:xfrm>
            <a:off x="1296168" y="808868"/>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Calibri Light"/>
              </a:rPr>
              <a:t>Building a Beetle Bank</a:t>
            </a:r>
            <a:endPar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pic>
        <p:nvPicPr>
          <p:cNvPr id="4" name="Content Placeholder 3" descr="building a beetle bank ">
            <a:extLst>
              <a:ext uri="{FF2B5EF4-FFF2-40B4-BE49-F238E27FC236}">
                <a16:creationId xmlns:a16="http://schemas.microsoft.com/office/drawing/2014/main" id="{D25AE5D0-6995-D2B7-2CB9-EBD2003B8A9F}"/>
              </a:ext>
            </a:extLst>
          </p:cNvPr>
          <p:cNvPicPr>
            <a:picLocks noGrp="1" noChangeAspect="1"/>
          </p:cNvPicPr>
          <p:nvPr>
            <p:ph idx="4294967295"/>
          </p:nvPr>
        </p:nvPicPr>
        <p:blipFill>
          <a:blip r:embed="rId3"/>
          <a:stretch>
            <a:fillRect/>
          </a:stretch>
        </p:blipFill>
        <p:spPr>
          <a:xfrm>
            <a:off x="0" y="1807369"/>
            <a:ext cx="8467725" cy="3923110"/>
          </a:xfrm>
        </p:spPr>
      </p:pic>
      <p:pic>
        <p:nvPicPr>
          <p:cNvPr id="5" name="Picture 4" descr="none">
            <a:extLst>
              <a:ext uri="{FF2B5EF4-FFF2-40B4-BE49-F238E27FC236}">
                <a16:creationId xmlns:a16="http://schemas.microsoft.com/office/drawing/2014/main" id="{C9C324F2-8B62-4A7E-748B-BF7A18A5F976}"/>
              </a:ext>
            </a:extLst>
          </p:cNvPr>
          <p:cNvPicPr>
            <a:picLocks noChangeAspect="1"/>
          </p:cNvPicPr>
          <p:nvPr/>
        </p:nvPicPr>
        <p:blipFill>
          <a:blip r:embed="rId4"/>
          <a:stretch>
            <a:fillRect/>
          </a:stretch>
        </p:blipFill>
        <p:spPr>
          <a:xfrm>
            <a:off x="0" y="5979483"/>
            <a:ext cx="5395480" cy="452267"/>
          </a:xfrm>
          <a:prstGeom prst="rect">
            <a:avLst/>
          </a:prstGeom>
        </p:spPr>
      </p:pic>
      <p:pic>
        <p:nvPicPr>
          <p:cNvPr id="5122" name="Picture 2" descr="3 steps to build a beetle bank">
            <a:extLst>
              <a:ext uri="{FF2B5EF4-FFF2-40B4-BE49-F238E27FC236}">
                <a16:creationId xmlns:a16="http://schemas.microsoft.com/office/drawing/2014/main" id="{9CAD8F8E-8022-4A4F-0BB3-0868A98061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25" y="1722170"/>
            <a:ext cx="8619643" cy="4009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079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phic of beetle bank info">
            <a:extLst>
              <a:ext uri="{FF2B5EF4-FFF2-40B4-BE49-F238E27FC236}">
                <a16:creationId xmlns:a16="http://schemas.microsoft.com/office/drawing/2014/main" id="{5859FD80-FD01-7B67-D93B-CBCB8CEF9FE6}"/>
              </a:ext>
            </a:extLst>
          </p:cNvPr>
          <p:cNvPicPr>
            <a:picLocks noGrp="1" noChangeAspect="1"/>
          </p:cNvPicPr>
          <p:nvPr>
            <p:ph idx="4294967295"/>
          </p:nvPr>
        </p:nvPicPr>
        <p:blipFill>
          <a:blip r:embed="rId3"/>
          <a:stretch>
            <a:fillRect/>
          </a:stretch>
        </p:blipFill>
        <p:spPr>
          <a:xfrm>
            <a:off x="0" y="1690688"/>
            <a:ext cx="8473679" cy="4031456"/>
          </a:xfrm>
        </p:spPr>
      </p:pic>
      <p:pic>
        <p:nvPicPr>
          <p:cNvPr id="6146" name="Picture 2" descr="beetle bank graphic">
            <a:extLst>
              <a:ext uri="{FF2B5EF4-FFF2-40B4-BE49-F238E27FC236}">
                <a16:creationId xmlns:a16="http://schemas.microsoft.com/office/drawing/2014/main" id="{7341FEE8-6EC5-07FC-ADF9-3ACA6D3719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019" y="1336531"/>
            <a:ext cx="8791963" cy="418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304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lax and Chickpeas grown togethe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0610" y="408726"/>
            <a:ext cx="8046876" cy="60081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logo"/>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02529" y="5283105"/>
            <a:ext cx="1164861" cy="929721"/>
          </a:xfrm>
          <a:prstGeom prst="rect">
            <a:avLst/>
          </a:prstGeom>
        </p:spPr>
      </p:pic>
      <p:sp>
        <p:nvSpPr>
          <p:cNvPr id="6" name="Title 5"/>
          <p:cNvSpPr txBox="1">
            <a:spLocks noGrp="1"/>
          </p:cNvSpPr>
          <p:nvPr>
            <p:ph type="title" idx="4294967295"/>
          </p:nvPr>
        </p:nvSpPr>
        <p:spPr>
          <a:xfrm>
            <a:off x="1523342" y="644869"/>
            <a:ext cx="6653940" cy="30700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950" b="0" i="0" u="none" strike="noStrike" kern="1200" cap="none" spc="0" normalizeH="0" baseline="0" noProof="0" dirty="0">
                <a:ln>
                  <a:noFill/>
                </a:ln>
                <a:solidFill>
                  <a:srgbClr val="E7E6E6"/>
                </a:solidFill>
                <a:effectLst/>
                <a:uLnTx/>
                <a:uFillTx/>
                <a:latin typeface="Prodigal"/>
                <a:ea typeface="+mn-ea"/>
                <a:cs typeface="+mn-cs"/>
              </a:rPr>
              <a:t>Working With </a:t>
            </a:r>
            <a:endParaRPr kumimoji="0" lang="en-US" sz="1800" b="0" i="0" u="none" strike="noStrike" kern="1200" cap="none" spc="0" normalizeH="0" baseline="0" noProof="0" dirty="0">
              <a:ln>
                <a:noFill/>
              </a:ln>
              <a:solidFill>
                <a:srgbClr val="E7E6E6"/>
              </a:solidFill>
              <a:effectLst/>
              <a:uLnTx/>
              <a:uFillTx/>
              <a:latin typeface="Prodig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950" b="0" i="0" u="none" strike="noStrike" kern="1200" cap="none" spc="0" normalizeH="0" baseline="0" noProof="0" dirty="0">
                <a:ln>
                  <a:noFill/>
                </a:ln>
                <a:solidFill>
                  <a:srgbClr val="E7E6E6"/>
                </a:solidFill>
                <a:effectLst/>
                <a:uLnTx/>
                <a:uFillTx/>
                <a:latin typeface="Prodigal"/>
                <a:ea typeface="+mn-ea"/>
                <a:cs typeface="+mn-cs"/>
              </a:rPr>
              <a:t>Mother Nature </a:t>
            </a:r>
            <a:endParaRPr kumimoji="0" lang="en-CA" sz="1800" b="0" i="0" u="none" strike="noStrike" kern="1200" cap="none" spc="0" normalizeH="0" baseline="0" noProof="0" dirty="0">
              <a:ln>
                <a:noFill/>
              </a:ln>
              <a:solidFill>
                <a:srgbClr val="E7E6E6"/>
              </a:solidFill>
              <a:effectLst/>
              <a:uLnTx/>
              <a:uFillTx/>
              <a:latin typeface="Prodig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5400" b="0" i="0" u="none" strike="noStrike" kern="1200" cap="none" spc="0" normalizeH="0" baseline="0" noProof="0" dirty="0">
                <a:ln>
                  <a:noFill/>
                </a:ln>
                <a:solidFill>
                  <a:srgbClr val="E7E6E6"/>
                </a:solidFill>
                <a:effectLst/>
                <a:uLnTx/>
                <a:uFillTx/>
                <a:latin typeface="Calibri" panose="020F0502020204030204"/>
                <a:ea typeface="+mn-ea"/>
                <a:cs typeface="+mn-cs"/>
              </a:rPr>
              <a:t>Improving Soil Health</a:t>
            </a:r>
            <a:endParaRPr kumimoji="0" lang="en-CA" sz="5400" b="0" i="0" u="none" strike="noStrike" kern="1200" cap="none" spc="0" normalizeH="0" baseline="0" noProof="0" dirty="0">
              <a:ln>
                <a:noFill/>
              </a:ln>
              <a:solidFill>
                <a:srgbClr val="E7E6E6"/>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4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6087656"/>
      </p:ext>
    </p:extLst>
  </p:cSld>
  <p:clrMapOvr>
    <a:masterClrMapping/>
  </p:clrMapOvr>
  <mc:AlternateContent xmlns:mc="http://schemas.openxmlformats.org/markup-compatibility/2006">
    <mc:Choice xmlns:p14="http://schemas.microsoft.com/office/powerpoint/2010/main" Requires="p14">
      <p:transition spd="slow" p14:dur="2000" advTm="27755"/>
    </mc:Choice>
    <mc:Fallback>
      <p:transition spd="slow" advTm="2775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9C7F2E-FC5A-FBD0-586D-1F9618B4A876}"/>
              </a:ext>
            </a:extLst>
          </p:cNvPr>
          <p:cNvSpPr>
            <a:spLocks noGrp="1"/>
          </p:cNvSpPr>
          <p:nvPr>
            <p:ph type="body" sz="quarter" idx="13"/>
          </p:nvPr>
        </p:nvSpPr>
        <p:spPr>
          <a:xfrm>
            <a:off x="47147" y="1156661"/>
            <a:ext cx="6549819" cy="398312"/>
          </a:xfrm>
        </p:spPr>
        <p:txBody>
          <a:bodyPr/>
          <a:lstStyle/>
          <a:p>
            <a:r>
              <a:rPr lang="en-US">
                <a:latin typeface="Calibri" panose="020F0502020204030204"/>
              </a:rPr>
              <a:t>Derek </a:t>
            </a:r>
            <a:r>
              <a:rPr lang="en-US" err="1">
                <a:latin typeface="Calibri" panose="020F0502020204030204"/>
              </a:rPr>
              <a:t>Axten</a:t>
            </a:r>
            <a:r>
              <a:rPr lang="en-US">
                <a:latin typeface="Calibri" panose="020F0502020204030204"/>
              </a:rPr>
              <a:t>, Saskatchewan, Canada</a:t>
            </a:r>
            <a:endParaRPr lang="en-US"/>
          </a:p>
        </p:txBody>
      </p:sp>
      <p:pic>
        <p:nvPicPr>
          <p:cNvPr id="5" name="Picture 4" descr="chick peas and lentil intercroppi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89667" y="3955899"/>
            <a:ext cx="1672291" cy="22440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pea and canola seed"/>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54467" y="3844431"/>
            <a:ext cx="1834037" cy="24597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177698" y="1900983"/>
            <a:ext cx="8785860" cy="1938992"/>
          </a:xfrm>
          <a:prstGeom prst="rect">
            <a:avLst/>
          </a:prstGeom>
          <a:noFill/>
        </p:spPr>
        <p:txBody>
          <a:bodyPr wrap="square" rtlCol="0">
            <a:spAutoFit/>
          </a:bodyPr>
          <a:lstStyle/>
          <a:p>
            <a:r>
              <a:rPr lang="en-CA" sz="1350">
                <a:solidFill>
                  <a:prstClr val="black"/>
                </a:solidFill>
                <a:latin typeface="Montserrat"/>
              </a:rPr>
              <a:t>  </a:t>
            </a:r>
          </a:p>
          <a:p>
            <a:r>
              <a:rPr lang="en-CA" b="1" i="1">
                <a:solidFill>
                  <a:prstClr val="black"/>
                </a:solidFill>
                <a:latin typeface="Montserrat"/>
              </a:rPr>
              <a:t>Intercrops we have grown:</a:t>
            </a:r>
            <a:r>
              <a:rPr lang="en-CA" i="1">
                <a:solidFill>
                  <a:prstClr val="black"/>
                </a:solidFill>
                <a:latin typeface="Montserrat"/>
              </a:rPr>
              <a:t>		</a:t>
            </a:r>
            <a:r>
              <a:rPr lang="en-CA" b="1" i="1">
                <a:solidFill>
                  <a:srgbClr val="00B050"/>
                </a:solidFill>
                <a:latin typeface="Montserrat"/>
              </a:rPr>
              <a:t>Benefits</a:t>
            </a:r>
          </a:p>
          <a:p>
            <a:pPr>
              <a:buFont typeface="Arial" pitchFamily="34" charset="0"/>
              <a:buChar char="•"/>
            </a:pPr>
            <a:r>
              <a:rPr lang="en-CA" sz="1500">
                <a:solidFill>
                  <a:prstClr val="black"/>
                </a:solidFill>
                <a:latin typeface="Montserrat"/>
              </a:rPr>
              <a:t>Clearfield Canola / Yellow Peas:	</a:t>
            </a:r>
            <a:r>
              <a:rPr lang="en-CA" sz="1500">
                <a:solidFill>
                  <a:srgbClr val="00B050"/>
                </a:solidFill>
                <a:latin typeface="Montserrat"/>
              </a:rPr>
              <a:t>Reduced N input/Reduced Harvest Loss</a:t>
            </a:r>
          </a:p>
          <a:p>
            <a:pPr>
              <a:buFont typeface="Arial" pitchFamily="34" charset="0"/>
              <a:buChar char="•"/>
            </a:pPr>
            <a:r>
              <a:rPr lang="en-CA" sz="1500">
                <a:solidFill>
                  <a:prstClr val="black"/>
                </a:solidFill>
                <a:latin typeface="Montserrat"/>
              </a:rPr>
              <a:t>Yellow Mustard / Maple Peas:		     “”	</a:t>
            </a:r>
          </a:p>
          <a:p>
            <a:pPr>
              <a:buFont typeface="Arial" pitchFamily="34" charset="0"/>
              <a:buChar char="•"/>
            </a:pPr>
            <a:r>
              <a:rPr lang="en-CA" sz="1500">
                <a:solidFill>
                  <a:prstClr val="black"/>
                </a:solidFill>
                <a:latin typeface="Montserrat"/>
              </a:rPr>
              <a:t>Yellow Mustard / Red Lentils:		     “”</a:t>
            </a:r>
          </a:p>
          <a:p>
            <a:pPr>
              <a:buFont typeface="Arial" pitchFamily="34" charset="0"/>
              <a:buChar char="•"/>
            </a:pPr>
            <a:r>
              <a:rPr lang="en-CA" sz="1500">
                <a:solidFill>
                  <a:prstClr val="black"/>
                </a:solidFill>
                <a:latin typeface="Montserrat"/>
              </a:rPr>
              <a:t>Golden Flax / Desi Chickpea:            </a:t>
            </a:r>
            <a:r>
              <a:rPr lang="en-CA" sz="1500">
                <a:solidFill>
                  <a:srgbClr val="00B050"/>
                </a:solidFill>
                <a:latin typeface="Montserrat"/>
              </a:rPr>
              <a:t>Reduced N&amp;P input in Flax/No fungicide in Chicks</a:t>
            </a:r>
          </a:p>
          <a:p>
            <a:pPr>
              <a:buFont typeface="Arial" pitchFamily="34" charset="0"/>
              <a:buChar char="•"/>
            </a:pPr>
            <a:r>
              <a:rPr lang="en-CA" sz="1500">
                <a:solidFill>
                  <a:srgbClr val="FF0000"/>
                </a:solidFill>
                <a:latin typeface="Montserrat"/>
              </a:rPr>
              <a:t>All intercrops never receive fungicide </a:t>
            </a:r>
          </a:p>
          <a:p>
            <a:pPr>
              <a:buFont typeface="Arial" pitchFamily="34" charset="0"/>
              <a:buChar char="•"/>
            </a:pPr>
            <a:endParaRPr lang="en-CA" sz="1350">
              <a:solidFill>
                <a:prstClr val="black"/>
              </a:solidFill>
              <a:latin typeface="Montserrat"/>
            </a:endParaRPr>
          </a:p>
        </p:txBody>
      </p:sp>
      <p:sp>
        <p:nvSpPr>
          <p:cNvPr id="6" name="TextBox 5"/>
          <p:cNvSpPr txBox="1"/>
          <p:nvPr/>
        </p:nvSpPr>
        <p:spPr>
          <a:xfrm>
            <a:off x="109105" y="1554973"/>
            <a:ext cx="5907232" cy="346249"/>
          </a:xfrm>
          <a:prstGeom prst="rect">
            <a:avLst/>
          </a:prstGeom>
          <a:noFill/>
        </p:spPr>
        <p:txBody>
          <a:bodyPr wrap="square" rtlCol="0">
            <a:spAutoFit/>
          </a:bodyPr>
          <a:lstStyle/>
          <a:p>
            <a:r>
              <a:rPr lang="en-US" sz="1650" i="1" u="sng">
                <a:solidFill>
                  <a:prstClr val="black"/>
                </a:solidFill>
                <a:latin typeface="Calibri" panose="020F0502020204030204"/>
              </a:rPr>
              <a:t>Crops in Rotation: </a:t>
            </a:r>
            <a:r>
              <a:rPr lang="en-US" sz="1650" i="1">
                <a:solidFill>
                  <a:prstClr val="black"/>
                </a:solidFill>
                <a:latin typeface="Calibri" panose="020F0502020204030204"/>
              </a:rPr>
              <a:t>7 broadleaf crops wheat, barley, rye </a:t>
            </a:r>
            <a:endParaRPr lang="en-US" sz="1650" i="1" u="sng">
              <a:solidFill>
                <a:prstClr val="black"/>
              </a:solidFill>
              <a:latin typeface="Calibri" panose="020F0502020204030204"/>
            </a:endParaRPr>
          </a:p>
        </p:txBody>
      </p:sp>
      <p:pic>
        <p:nvPicPr>
          <p:cNvPr id="7170" name="Picture 2" descr="flax and chickpea">
            <a:extLst>
              <a:ext uri="{FF2B5EF4-FFF2-40B4-BE49-F238E27FC236}">
                <a16:creationId xmlns:a16="http://schemas.microsoft.com/office/drawing/2014/main" id="{8DC797DE-918D-20BC-16EB-EAC2F5911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332" y="3844432"/>
            <a:ext cx="1842682" cy="24689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672266"/>
      </p:ext>
    </p:extLst>
  </p:cSld>
  <p:clrMapOvr>
    <a:masterClrMapping/>
  </p:clrMapOvr>
  <mc:AlternateContent xmlns:mc="http://schemas.openxmlformats.org/markup-compatibility/2006">
    <mc:Choice xmlns:p14="http://schemas.microsoft.com/office/powerpoint/2010/main" Requires="p14">
      <p:transition spd="slow" p14:dur="2000" advTm="58265"/>
    </mc:Choice>
    <mc:Fallback>
      <p:transition spd="slow" advTm="5826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D642AB0-88F9-CC7C-9B8A-4DB4A68A680A}"/>
              </a:ext>
            </a:extLst>
          </p:cNvPr>
          <p:cNvSpPr>
            <a:spLocks noGrp="1"/>
          </p:cNvSpPr>
          <p:nvPr>
            <p:ph type="title" idx="4294967295"/>
          </p:nvPr>
        </p:nvSpPr>
        <p:spPr>
          <a:xfrm>
            <a:off x="154736" y="866035"/>
            <a:ext cx="8822369" cy="13018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accent4"/>
                </a:solidFill>
                <a:effectLst/>
                <a:uLnTx/>
                <a:uFillTx/>
                <a:latin typeface="+mj-lt"/>
                <a:ea typeface="Open Sans"/>
                <a:cs typeface="Calibri Light"/>
              </a:rPr>
              <a:t>When I plant a multi species mix,</a:t>
            </a:r>
            <a:br>
              <a:rPr kumimoji="0" lang="en-US" sz="2800" b="1" i="0" u="none" strike="noStrike" kern="1200" cap="none" spc="0" normalizeH="0" baseline="0" noProof="0">
                <a:ln>
                  <a:noFill/>
                </a:ln>
                <a:solidFill>
                  <a:schemeClr val="accent4"/>
                </a:solidFill>
                <a:effectLst/>
                <a:uLnTx/>
                <a:uFillTx/>
                <a:latin typeface="+mj-lt"/>
                <a:ea typeface="Open Sans" panose="020B0606030504020204" pitchFamily="34" charset="0"/>
                <a:cs typeface="Calibri Light"/>
              </a:rPr>
            </a:br>
            <a:r>
              <a:rPr kumimoji="0" lang="en-US" sz="2800" b="1" i="0" u="none" strike="noStrike" kern="1200" cap="none" spc="0" normalizeH="0" baseline="0" noProof="0">
                <a:ln>
                  <a:noFill/>
                </a:ln>
                <a:solidFill>
                  <a:schemeClr val="accent4"/>
                </a:solidFill>
                <a:effectLst/>
                <a:uLnTx/>
                <a:uFillTx/>
                <a:latin typeface="+mj-lt"/>
                <a:ea typeface="Open Sans"/>
                <a:cs typeface="Calibri Light"/>
              </a:rPr>
              <a:t>how do the seeds stay mixed up in the drill?</a:t>
            </a:r>
            <a:endParaRPr kumimoji="0" lang="en-US" sz="2800" b="1" i="0" u="none" strike="noStrike" kern="1200" cap="none" spc="0" normalizeH="0" baseline="0" noProof="0">
              <a:ln>
                <a:noFill/>
              </a:ln>
              <a:solidFill>
                <a:schemeClr val="accent4"/>
              </a:solidFill>
              <a:effectLst/>
              <a:uLnTx/>
              <a:uFillTx/>
              <a:latin typeface="+mj-lt"/>
              <a:ea typeface="Open Sans"/>
              <a:cs typeface="Arial" panose="020B0604020202020204" pitchFamily="34" charset="0"/>
            </a:endParaRPr>
          </a:p>
        </p:txBody>
      </p:sp>
      <p:pic>
        <p:nvPicPr>
          <p:cNvPr id="4" name="Content Placeholder 3" descr="none">
            <a:extLst>
              <a:ext uri="{FF2B5EF4-FFF2-40B4-BE49-F238E27FC236}">
                <a16:creationId xmlns:a16="http://schemas.microsoft.com/office/drawing/2014/main" id="{EE06D2FC-8A9F-B0AC-3C55-A7E97177C97E}"/>
              </a:ext>
            </a:extLst>
          </p:cNvPr>
          <p:cNvPicPr>
            <a:picLocks noGrp="1" noChangeAspect="1"/>
          </p:cNvPicPr>
          <p:nvPr>
            <p:ph idx="4294967295"/>
          </p:nvPr>
        </p:nvPicPr>
        <p:blipFill>
          <a:blip r:embed="rId3"/>
          <a:stretch>
            <a:fillRect/>
          </a:stretch>
        </p:blipFill>
        <p:spPr>
          <a:xfrm>
            <a:off x="0" y="857250"/>
            <a:ext cx="0" cy="0"/>
          </a:xfrm>
        </p:spPr>
      </p:pic>
      <p:sp>
        <p:nvSpPr>
          <p:cNvPr id="3" name="TextBox 2">
            <a:extLst>
              <a:ext uri="{FF2B5EF4-FFF2-40B4-BE49-F238E27FC236}">
                <a16:creationId xmlns:a16="http://schemas.microsoft.com/office/drawing/2014/main" id="{4D1DC1B5-5976-CC2E-FDB7-9B86CEABA8C0}"/>
              </a:ext>
            </a:extLst>
          </p:cNvPr>
          <p:cNvSpPr txBox="1"/>
          <p:nvPr/>
        </p:nvSpPr>
        <p:spPr>
          <a:xfrm>
            <a:off x="609874" y="2559143"/>
            <a:ext cx="3600918" cy="253146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000" dirty="0">
                <a:cs typeface="Calibri"/>
              </a:rPr>
              <a:t>Legumes = 60 </a:t>
            </a:r>
            <a:r>
              <a:rPr lang="en-US" sz="2000" dirty="0" err="1">
                <a:cs typeface="Calibri"/>
              </a:rPr>
              <a:t>lbs</a:t>
            </a:r>
            <a:r>
              <a:rPr lang="en-US" sz="2000" dirty="0">
                <a:cs typeface="Calibri"/>
              </a:rPr>
              <a:t>/</a:t>
            </a:r>
            <a:r>
              <a:rPr lang="en-US" sz="2000" dirty="0" err="1">
                <a:cs typeface="Calibri"/>
              </a:rPr>
              <a:t>bu</a:t>
            </a:r>
            <a:endParaRPr lang="en-US" sz="2000" dirty="0">
              <a:cs typeface="Calibri"/>
            </a:endParaRPr>
          </a:p>
          <a:p>
            <a:r>
              <a:rPr lang="en-US" sz="2000" dirty="0">
                <a:cs typeface="Calibri"/>
              </a:rPr>
              <a:t>Brassicas = 50</a:t>
            </a:r>
          </a:p>
          <a:p>
            <a:r>
              <a:rPr lang="en-US" sz="2000" dirty="0">
                <a:cs typeface="Calibri"/>
              </a:rPr>
              <a:t>Cool season grass = 60</a:t>
            </a:r>
          </a:p>
          <a:p>
            <a:r>
              <a:rPr lang="en-US" sz="2000" dirty="0">
                <a:cs typeface="Calibri"/>
              </a:rPr>
              <a:t>Warm season grass = 50</a:t>
            </a:r>
          </a:p>
          <a:p>
            <a:endParaRPr lang="en-US" sz="2000">
              <a:cs typeface="Calibri"/>
            </a:endParaRPr>
          </a:p>
          <a:p>
            <a:r>
              <a:rPr lang="en-US" sz="2000" dirty="0">
                <a:cs typeface="Calibri"/>
              </a:rPr>
              <a:t>The seed density average </a:t>
            </a:r>
          </a:p>
          <a:p>
            <a:r>
              <a:rPr lang="en-US" sz="2000" dirty="0">
                <a:cs typeface="Calibri"/>
              </a:rPr>
              <a:t>54 </a:t>
            </a:r>
            <a:r>
              <a:rPr lang="en-US" sz="2000" dirty="0" err="1">
                <a:cs typeface="Calibri"/>
              </a:rPr>
              <a:t>lbs</a:t>
            </a:r>
            <a:r>
              <a:rPr lang="en-US" sz="2000" dirty="0">
                <a:cs typeface="Calibri"/>
              </a:rPr>
              <a:t>/</a:t>
            </a:r>
            <a:r>
              <a:rPr lang="en-US" sz="2000" dirty="0" err="1">
                <a:cs typeface="Calibri"/>
              </a:rPr>
              <a:t>bu</a:t>
            </a:r>
            <a:endParaRPr lang="en-US" sz="2000" dirty="0">
              <a:cs typeface="Calibri"/>
            </a:endParaRPr>
          </a:p>
          <a:p>
            <a:endParaRPr lang="en-US" sz="2000">
              <a:cs typeface="Calibri"/>
            </a:endParaRPr>
          </a:p>
        </p:txBody>
      </p:sp>
      <p:pic>
        <p:nvPicPr>
          <p:cNvPr id="8194" name="Picture 2" descr="none">
            <a:extLst>
              <a:ext uri="{FF2B5EF4-FFF2-40B4-BE49-F238E27FC236}">
                <a16:creationId xmlns:a16="http://schemas.microsoft.com/office/drawing/2014/main" id="{B87B223F-1DD0-9B0F-97B8-5EBE6BB43F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6177" y="2392507"/>
            <a:ext cx="4159121" cy="31172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333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pPr defTabSz="685800"/>
            <a:r>
              <a:rPr lang="en-US" sz="1350">
                <a:solidFill>
                  <a:srgbClr val="000000"/>
                </a:solidFill>
                <a:latin typeface="Montserrat"/>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tato and cover crop fiel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2158" y="1399216"/>
            <a:ext cx="4648200" cy="2614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graphic of management alternatives&#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49739" y="1178932"/>
            <a:ext cx="3696325" cy="4481794"/>
          </a:xfrm>
          <a:prstGeom prst="rect">
            <a:avLst/>
          </a:prstGeom>
          <a:solidFill>
            <a:schemeClr val="tx1"/>
          </a:solidFill>
          <a:ln w="22225">
            <a:solidFill>
              <a:schemeClr val="tx1">
                <a:alpha val="99000"/>
              </a:schemeClr>
            </a:solidFill>
          </a:ln>
        </p:spPr>
      </p:pic>
      <p:sp>
        <p:nvSpPr>
          <p:cNvPr id="4" name="TextBox 3"/>
          <p:cNvSpPr txBox="1"/>
          <p:nvPr/>
        </p:nvSpPr>
        <p:spPr>
          <a:xfrm>
            <a:off x="151477" y="6158516"/>
            <a:ext cx="8893076" cy="276999"/>
          </a:xfrm>
          <a:prstGeom prst="rect">
            <a:avLst/>
          </a:prstGeom>
          <a:noFill/>
        </p:spPr>
        <p:txBody>
          <a:bodyPr wrap="square" rtlCol="0">
            <a:spAutoFit/>
          </a:bodyPr>
          <a:lstStyle/>
          <a:p>
            <a:r>
              <a:rPr lang="en-US" sz="1200">
                <a:solidFill>
                  <a:prstClr val="black"/>
                </a:solidFill>
                <a:latin typeface="+mj-lt"/>
              </a:rPr>
              <a:t>Altieri M.A. The ecological role of biodiversity in agroecosystems. Agriculture, Ecosystems &amp; Environment 74: 19-31</a:t>
            </a:r>
          </a:p>
        </p:txBody>
      </p:sp>
      <p:cxnSp>
        <p:nvCxnSpPr>
          <p:cNvPr id="9" name="Straight Arrow Connector 8" descr="none"/>
          <p:cNvCxnSpPr>
            <a:cxnSpLocks/>
          </p:cNvCxnSpPr>
          <p:nvPr/>
        </p:nvCxnSpPr>
        <p:spPr>
          <a:xfrm flipH="1" flipV="1">
            <a:off x="1272619" y="1691523"/>
            <a:ext cx="93928" cy="2014189"/>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837F0C4-1ECA-9916-75C9-8DBE3695EBD1}"/>
              </a:ext>
            </a:extLst>
          </p:cNvPr>
          <p:cNvSpPr txBox="1"/>
          <p:nvPr/>
        </p:nvSpPr>
        <p:spPr>
          <a:xfrm>
            <a:off x="527993" y="4088452"/>
            <a:ext cx="3794262" cy="300082"/>
          </a:xfrm>
          <a:prstGeom prst="rect">
            <a:avLst/>
          </a:prstGeom>
          <a:noFill/>
        </p:spPr>
        <p:txBody>
          <a:bodyPr wrap="square" rtlCol="0">
            <a:spAutoFit/>
          </a:bodyPr>
          <a:lstStyle/>
          <a:p>
            <a:r>
              <a:rPr lang="en-US" sz="1350">
                <a:solidFill>
                  <a:prstClr val="black"/>
                </a:solidFill>
                <a:latin typeface="+mj-lt"/>
              </a:rPr>
              <a:t>Cover crop strip. Brendon Rockey, CO</a:t>
            </a:r>
          </a:p>
        </p:txBody>
      </p:sp>
    </p:spTree>
    <p:extLst>
      <p:ext uri="{BB962C8B-B14F-4D97-AF65-F5344CB8AC3E}">
        <p14:creationId xmlns:p14="http://schemas.microsoft.com/office/powerpoint/2010/main" val="1511401718"/>
      </p:ext>
    </p:extLst>
  </p:cSld>
  <p:clrMapOvr>
    <a:masterClrMapping/>
  </p:clrMapOvr>
  <mc:AlternateContent xmlns:mc="http://schemas.openxmlformats.org/markup-compatibility/2006">
    <mc:Choice xmlns:p14="http://schemas.microsoft.com/office/powerpoint/2010/main" Requires="p14">
      <p:transition spd="slow" p14:dur="2000" advTm="86794"/>
    </mc:Choice>
    <mc:Fallback>
      <p:transition spd="slow" advTm="8679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idx="4294967295"/>
          </p:nvPr>
        </p:nvSpPr>
        <p:spPr>
          <a:xfrm>
            <a:off x="893618" y="460871"/>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1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  Brendon Rockey, Alamoso, CO</a:t>
            </a:r>
          </a:p>
        </p:txBody>
      </p:sp>
      <p:pic>
        <p:nvPicPr>
          <p:cNvPr id="4" name="Picture 3" descr="cover crop pictur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6789" y="1501270"/>
            <a:ext cx="2311400" cy="1300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9" name="Group 8" descr="crop rotation diagram&#10;">
            <a:extLst>
              <a:ext uri="{FF2B5EF4-FFF2-40B4-BE49-F238E27FC236}">
                <a16:creationId xmlns:a16="http://schemas.microsoft.com/office/drawing/2014/main" id="{2A51E100-C12E-8640-0B7C-37261E3D44EC}"/>
              </a:ext>
            </a:extLst>
          </p:cNvPr>
          <p:cNvGrpSpPr/>
          <p:nvPr/>
        </p:nvGrpSpPr>
        <p:grpSpPr>
          <a:xfrm>
            <a:off x="409293" y="1501270"/>
            <a:ext cx="5594057" cy="4210059"/>
            <a:chOff x="-2145522" y="256020"/>
            <a:chExt cx="7458742" cy="5613412"/>
          </a:xfrm>
        </p:grpSpPr>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5522" y="256020"/>
              <a:ext cx="7458742" cy="5613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Arrow Connector 7"/>
            <p:cNvCxnSpPr>
              <a:cxnSpLocks/>
            </p:cNvCxnSpPr>
            <p:nvPr/>
          </p:nvCxnSpPr>
          <p:spPr>
            <a:xfrm flipV="1">
              <a:off x="1330036" y="5091545"/>
              <a:ext cx="253813" cy="529937"/>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pic>
        <p:nvPicPr>
          <p:cNvPr id="2" name="Picture 1" descr="beneficial insect and insect">
            <a:extLst>
              <a:ext uri="{FF2B5EF4-FFF2-40B4-BE49-F238E27FC236}">
                <a16:creationId xmlns:a16="http://schemas.microsoft.com/office/drawing/2014/main" id="{B312840A-667F-CEB3-0E9C-DC8C3ED38D5A}"/>
              </a:ext>
            </a:extLst>
          </p:cNvPr>
          <p:cNvPicPr>
            <a:picLocks noChangeAspect="1"/>
          </p:cNvPicPr>
          <p:nvPr/>
        </p:nvPicPr>
        <p:blipFill>
          <a:blip r:embed="rId5"/>
          <a:stretch>
            <a:fillRect/>
          </a:stretch>
        </p:blipFill>
        <p:spPr>
          <a:xfrm>
            <a:off x="6249700" y="3177453"/>
            <a:ext cx="2380384" cy="23215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48619428"/>
      </p:ext>
    </p:extLst>
  </p:cSld>
  <p:clrMapOvr>
    <a:masterClrMapping/>
  </p:clrMapOvr>
  <mc:AlternateContent xmlns:mc="http://schemas.openxmlformats.org/markup-compatibility/2006">
    <mc:Choice xmlns:p14="http://schemas.microsoft.com/office/powerpoint/2010/main" Requires="p14">
      <p:transition spd="slow" p14:dur="2000" advTm="80912"/>
    </mc:Choice>
    <mc:Fallback>
      <p:transition spd="slow" advTm="8091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CE56B3C-D195-6FA2-80DC-26D8AF43F24F}"/>
              </a:ext>
            </a:extLst>
          </p:cNvPr>
          <p:cNvSpPr>
            <a:spLocks noGrp="1"/>
          </p:cNvSpPr>
          <p:nvPr>
            <p:ph type="body" sz="quarter" idx="13"/>
          </p:nvPr>
        </p:nvSpPr>
        <p:spPr>
          <a:xfrm>
            <a:off x="191974" y="1483183"/>
            <a:ext cx="5893525" cy="4932783"/>
          </a:xfrm>
        </p:spPr>
        <p:txBody>
          <a:bodyPr vert="horz" lIns="68580" tIns="34290" rIns="68580" bIns="34290" rtlCol="0" anchor="t">
            <a:noAutofit/>
          </a:bodyPr>
          <a:lstStyle/>
          <a:p>
            <a:r>
              <a:rPr lang="en-US" sz="1600" b="0" dirty="0">
                <a:solidFill>
                  <a:schemeClr val="tx1"/>
                </a:solidFill>
                <a:ea typeface="Open Sans"/>
                <a:cs typeface="Calibri"/>
              </a:rPr>
              <a:t>Specific cover crops selected release exudates to signal Nematode egg hatch</a:t>
            </a:r>
          </a:p>
          <a:p>
            <a:r>
              <a:rPr lang="en-US" sz="1600" b="0" dirty="0">
                <a:solidFill>
                  <a:schemeClr val="tx1"/>
                </a:solidFill>
                <a:ea typeface="Roboto"/>
                <a:cs typeface="Roboto"/>
              </a:rPr>
              <a:t>CONCORDE oil radish stimulates Sugar beet cyst nematode (SBCN) cysts containing hundreds of eggs, to develop but prevents the nematodes from completing their life cycle.</a:t>
            </a:r>
          </a:p>
          <a:p>
            <a:endParaRPr lang="en-US" sz="1600" b="0" dirty="0">
              <a:solidFill>
                <a:schemeClr val="tx1"/>
              </a:solidFill>
              <a:ea typeface="Roboto"/>
              <a:cs typeface="Roboto"/>
            </a:endParaRPr>
          </a:p>
          <a:p>
            <a:r>
              <a:rPr lang="en-US" sz="1600" b="0" dirty="0">
                <a:solidFill>
                  <a:schemeClr val="tx1"/>
                </a:solidFill>
                <a:ea typeface="+mn-lt"/>
                <a:cs typeface="+mn-lt"/>
              </a:rPr>
              <a:t>RESISTANCE Our cover crops provide no nutrition for nematodes. While this has no impact on plant health (or the benefits to your field) it reduces or eliminates nematode reproduction, dramatically lowering nematode counts. </a:t>
            </a:r>
            <a:endParaRPr lang="en-US" sz="1600" b="0" dirty="0">
              <a:solidFill>
                <a:schemeClr val="tx1"/>
              </a:solidFill>
              <a:ea typeface="Roboto"/>
              <a:cs typeface="Roboto"/>
            </a:endParaRPr>
          </a:p>
          <a:p>
            <a:endParaRPr lang="en-US" sz="1600" b="0" dirty="0">
              <a:solidFill>
                <a:schemeClr val="tx1"/>
              </a:solidFill>
              <a:ea typeface="+mn-lt"/>
              <a:cs typeface="+mn-lt"/>
            </a:endParaRPr>
          </a:p>
          <a:p>
            <a:r>
              <a:rPr lang="en-US" sz="1600" b="0" dirty="0">
                <a:solidFill>
                  <a:schemeClr val="tx1"/>
                </a:solidFill>
                <a:ea typeface="+mn-lt"/>
                <a:cs typeface="+mn-lt"/>
              </a:rPr>
              <a:t>TRAP CROP The “trap” is set by stimulating the SBCN eggs and larvae present in the soil to develop without being able to complete their life cycle in what it perceived to be a host plant — but isn’t.</a:t>
            </a:r>
            <a:endParaRPr lang="en-US" sz="1600" b="0">
              <a:solidFill>
                <a:schemeClr val="tx1"/>
              </a:solidFill>
              <a:ea typeface="Roboto"/>
              <a:cs typeface="Roboto"/>
            </a:endParaRPr>
          </a:p>
        </p:txBody>
      </p:sp>
      <p:sp>
        <p:nvSpPr>
          <p:cNvPr id="2" name="Title 1"/>
          <p:cNvSpPr>
            <a:spLocks noGrp="1"/>
          </p:cNvSpPr>
          <p:nvPr>
            <p:ph type="title" idx="4294967295"/>
          </p:nvPr>
        </p:nvSpPr>
        <p:spPr>
          <a:xfrm>
            <a:off x="656376" y="443065"/>
            <a:ext cx="5603298" cy="1269506"/>
          </a:xfrm>
        </p:spPr>
        <p:txBody>
          <a:bodyPr/>
          <a:lstStyle/>
          <a:p>
            <a:r>
              <a:rPr lang="en-US" sz="2400" b="1">
                <a:solidFill>
                  <a:schemeClr val="accent4"/>
                </a:solidFill>
                <a:cs typeface="Calibri Light"/>
              </a:rPr>
              <a:t>Selected Cover Crops Trap Sugar Beet Cyst Nematode (SBCN)</a:t>
            </a:r>
          </a:p>
        </p:txBody>
      </p:sp>
      <p:pic>
        <p:nvPicPr>
          <p:cNvPr id="4" name="Picture 3" descr="cover crop plot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0185" y="3390625"/>
            <a:ext cx="2820800" cy="211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farmers at cover crop tou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3463" y="1189976"/>
            <a:ext cx="2822330" cy="21111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CC15A93B-919D-536C-BB01-54184149024A}"/>
              </a:ext>
            </a:extLst>
          </p:cNvPr>
          <p:cNvSpPr txBox="1"/>
          <p:nvPr/>
        </p:nvSpPr>
        <p:spPr>
          <a:xfrm>
            <a:off x="298954" y="6134573"/>
            <a:ext cx="4273046"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i="1">
                <a:cs typeface="Calibri"/>
              </a:rPr>
              <a:t>Allied Seed Variety Product Guide 2017</a:t>
            </a:r>
            <a:endParaRPr lang="en-US" sz="1350" i="1"/>
          </a:p>
        </p:txBody>
      </p:sp>
      <p:sp>
        <p:nvSpPr>
          <p:cNvPr id="9" name="TextBox 8">
            <a:extLst>
              <a:ext uri="{FF2B5EF4-FFF2-40B4-BE49-F238E27FC236}">
                <a16:creationId xmlns:a16="http://schemas.microsoft.com/office/drawing/2014/main" id="{25054E91-BE21-F207-E99F-4D9903F0091E}"/>
              </a:ext>
            </a:extLst>
          </p:cNvPr>
          <p:cNvSpPr txBox="1"/>
          <p:nvPr/>
        </p:nvSpPr>
        <p:spPr>
          <a:xfrm>
            <a:off x="6561521" y="5693261"/>
            <a:ext cx="1549796"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a:cs typeface="Calibri"/>
              </a:rPr>
              <a:t>Photos: M. Winger</a:t>
            </a:r>
            <a:endParaRPr lang="en-US" sz="900"/>
          </a:p>
        </p:txBody>
      </p:sp>
    </p:spTree>
    <p:extLst>
      <p:ext uri="{BB962C8B-B14F-4D97-AF65-F5344CB8AC3E}">
        <p14:creationId xmlns:p14="http://schemas.microsoft.com/office/powerpoint/2010/main" val="877838600"/>
      </p:ext>
    </p:extLst>
  </p:cSld>
  <p:clrMapOvr>
    <a:masterClrMapping/>
  </p:clrMapOvr>
  <mc:AlternateContent xmlns:mc="http://schemas.openxmlformats.org/markup-compatibility/2006">
    <mc:Choice xmlns:p14="http://schemas.microsoft.com/office/powerpoint/2010/main" Requires="p14">
      <p:transition spd="slow" p14:dur="2000" advTm="57238"/>
    </mc:Choice>
    <mc:Fallback>
      <p:transition spd="slow" advTm="5723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en standing in field"/>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0575" y="2226671"/>
            <a:ext cx="5877860" cy="3305007"/>
          </a:xfrm>
          <a:prstGeom prst="rect">
            <a:avLst/>
          </a:prstGeom>
        </p:spPr>
      </p:pic>
      <p:sp>
        <p:nvSpPr>
          <p:cNvPr id="11" name="Text Placeholder 10">
            <a:extLst>
              <a:ext uri="{FF2B5EF4-FFF2-40B4-BE49-F238E27FC236}">
                <a16:creationId xmlns:a16="http://schemas.microsoft.com/office/drawing/2014/main" id="{A12D3E25-D228-DC05-1D5D-EF9893BFCCD3}"/>
              </a:ext>
            </a:extLst>
          </p:cNvPr>
          <p:cNvSpPr>
            <a:spLocks noGrp="1"/>
          </p:cNvSpPr>
          <p:nvPr>
            <p:ph type="title" idx="4294967295"/>
          </p:nvPr>
        </p:nvSpPr>
        <p:spPr>
          <a:xfrm>
            <a:off x="1018515" y="386759"/>
            <a:ext cx="8933816" cy="7120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schemeClr val="accent4"/>
                </a:solidFill>
                <a:effectLst/>
                <a:uLnTx/>
                <a:uFillTx/>
                <a:latin typeface="+mj-lt"/>
                <a:ea typeface="Open Sans" panose="020B0606030504020204" pitchFamily="34" charset="0"/>
                <a:cs typeface="Arial" panose="020B0604020202020204" pitchFamily="34" charset="0"/>
              </a:rPr>
              <a:t>Biofumigation</a:t>
            </a:r>
            <a:b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br>
            <a:r>
              <a:rPr kumimoji="0" lang="en-US" sz="1800" b="0" i="1"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white mustard, oriental mustard, pacific gold</a:t>
            </a:r>
          </a:p>
        </p:txBody>
      </p:sp>
      <p:sp>
        <p:nvSpPr>
          <p:cNvPr id="5" name="TextBox 4"/>
          <p:cNvSpPr txBox="1"/>
          <p:nvPr/>
        </p:nvSpPr>
        <p:spPr>
          <a:xfrm>
            <a:off x="5295240" y="5323928"/>
            <a:ext cx="2171700" cy="230832"/>
          </a:xfrm>
          <a:prstGeom prst="rect">
            <a:avLst/>
          </a:prstGeom>
          <a:noFill/>
        </p:spPr>
        <p:txBody>
          <a:bodyPr wrap="square" rtlCol="0">
            <a:spAutoFit/>
          </a:bodyPr>
          <a:lstStyle/>
          <a:p>
            <a:r>
              <a:rPr lang="en-US" sz="900">
                <a:solidFill>
                  <a:prstClr val="white"/>
                </a:solidFill>
                <a:latin typeface="Calibri" panose="020F0502020204030204"/>
              </a:rPr>
              <a:t>Photo: Andy McGuire, WSU</a:t>
            </a:r>
          </a:p>
        </p:txBody>
      </p:sp>
      <p:pic>
        <p:nvPicPr>
          <p:cNvPr id="3" name="Picture 2" descr="coverr crop fiel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0128" y="1976761"/>
            <a:ext cx="3581400" cy="2686050"/>
          </a:xfrm>
          <a:prstGeom prst="rect">
            <a:avLst/>
          </a:prstGeom>
        </p:spPr>
      </p:pic>
      <p:pic>
        <p:nvPicPr>
          <p:cNvPr id="4" name="Picture 3" descr="cover crop plot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30682" y="1094740"/>
            <a:ext cx="3333470" cy="25001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phacilia cover crop"/>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3490" y="2679028"/>
            <a:ext cx="2655816" cy="3541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oat cover crop"/>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2704" y="1481778"/>
            <a:ext cx="2539146" cy="1904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2" name="Group 11" descr="radish cover crop field">
            <a:extLst>
              <a:ext uri="{FF2B5EF4-FFF2-40B4-BE49-F238E27FC236}">
                <a16:creationId xmlns:a16="http://schemas.microsoft.com/office/drawing/2014/main" id="{EB136C27-296B-F5E0-9EB4-4638595BCF63}"/>
              </a:ext>
            </a:extLst>
          </p:cNvPr>
          <p:cNvGrpSpPr/>
          <p:nvPr/>
        </p:nvGrpSpPr>
        <p:grpSpPr>
          <a:xfrm>
            <a:off x="5632619" y="3803576"/>
            <a:ext cx="3452797" cy="2589598"/>
            <a:chOff x="7314000" y="2857108"/>
            <a:chExt cx="4603729" cy="3452797"/>
          </a:xfrm>
        </p:grpSpPr>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14000" y="2857108"/>
              <a:ext cx="4603729" cy="3452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7314000" y="2889085"/>
              <a:ext cx="4038600" cy="677108"/>
            </a:xfrm>
            <a:prstGeom prst="rect">
              <a:avLst/>
            </a:prstGeom>
            <a:noFill/>
          </p:spPr>
          <p:txBody>
            <a:bodyPr wrap="square" rtlCol="0">
              <a:spAutoFit/>
            </a:bodyPr>
            <a:lstStyle/>
            <a:p>
              <a:r>
                <a:rPr lang="en-US" sz="1350">
                  <a:solidFill>
                    <a:prstClr val="black"/>
                  </a:solidFill>
                  <a:latin typeface="Calibri" panose="020F0502020204030204"/>
                </a:rPr>
                <a:t>Nematode Resistant Cover crops</a:t>
              </a:r>
            </a:p>
            <a:p>
              <a:r>
                <a:rPr lang="en-US" sz="1350">
                  <a:solidFill>
                    <a:prstClr val="black"/>
                  </a:solidFill>
                  <a:latin typeface="Calibri" panose="020F0502020204030204"/>
                </a:rPr>
                <a:t>Radish varieties</a:t>
              </a:r>
            </a:p>
          </p:txBody>
        </p:sp>
      </p:grpSp>
    </p:spTree>
    <p:custDataLst>
      <p:tags r:id="rId1"/>
    </p:custDataLst>
    <p:extLst>
      <p:ext uri="{BB962C8B-B14F-4D97-AF65-F5344CB8AC3E}">
        <p14:creationId xmlns:p14="http://schemas.microsoft.com/office/powerpoint/2010/main" val="4033973492"/>
      </p:ext>
    </p:extLst>
  </p:cSld>
  <p:clrMapOvr>
    <a:masterClrMapping/>
  </p:clrMapOvr>
  <mc:AlternateContent xmlns:mc="http://schemas.openxmlformats.org/markup-compatibility/2006">
    <mc:Choice xmlns:p14="http://schemas.microsoft.com/office/powerpoint/2010/main" Requires="p14">
      <p:transition spd="slow" p14:dur="2000" advTm="122295"/>
    </mc:Choice>
    <mc:Fallback>
      <p:transition spd="slow" advTm="1222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BA319C-C38D-D765-4725-05DFC289BC79}"/>
              </a:ext>
            </a:extLst>
          </p:cNvPr>
          <p:cNvSpPr>
            <a:spLocks noGrp="1"/>
          </p:cNvSpPr>
          <p:nvPr>
            <p:ph type="title" idx="4294967295"/>
          </p:nvPr>
        </p:nvSpPr>
        <p:spPr>
          <a:xfrm>
            <a:off x="25183" y="1141331"/>
            <a:ext cx="8996417"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Cover crop Mixes for Sugarbeet Cyst &amp; Columbia Root Knot Nematodes</a:t>
            </a:r>
          </a:p>
        </p:txBody>
      </p:sp>
      <p:pic>
        <p:nvPicPr>
          <p:cNvPr id="4" name="Content Placeholder 3" descr="data">
            <a:extLst>
              <a:ext uri="{FF2B5EF4-FFF2-40B4-BE49-F238E27FC236}">
                <a16:creationId xmlns:a16="http://schemas.microsoft.com/office/drawing/2014/main" id="{F45A0407-8C7E-8BD8-EFA4-806B13BF02B5}"/>
              </a:ext>
            </a:extLst>
          </p:cNvPr>
          <p:cNvPicPr>
            <a:picLocks noGrp="1" noChangeAspect="1"/>
          </p:cNvPicPr>
          <p:nvPr>
            <p:ph idx="4294967295"/>
          </p:nvPr>
        </p:nvPicPr>
        <p:blipFill>
          <a:blip r:embed="rId3"/>
          <a:stretch>
            <a:fillRect/>
          </a:stretch>
        </p:blipFill>
        <p:spPr>
          <a:xfrm>
            <a:off x="222734" y="2533830"/>
            <a:ext cx="4276725" cy="1443038"/>
          </a:xfrm>
          <a:prstGeom prst="rect">
            <a:avLst/>
          </a:prstGeom>
        </p:spPr>
      </p:pic>
      <p:pic>
        <p:nvPicPr>
          <p:cNvPr id="5" name="Picture 4" descr="data">
            <a:extLst>
              <a:ext uri="{FF2B5EF4-FFF2-40B4-BE49-F238E27FC236}">
                <a16:creationId xmlns:a16="http://schemas.microsoft.com/office/drawing/2014/main" id="{1C5E8E2F-489B-9CFE-6681-296603CAD155}"/>
              </a:ext>
            </a:extLst>
          </p:cNvPr>
          <p:cNvPicPr>
            <a:picLocks noChangeAspect="1"/>
          </p:cNvPicPr>
          <p:nvPr/>
        </p:nvPicPr>
        <p:blipFill>
          <a:blip r:embed="rId4"/>
          <a:stretch>
            <a:fillRect/>
          </a:stretch>
        </p:blipFill>
        <p:spPr>
          <a:xfrm>
            <a:off x="4759812" y="2554460"/>
            <a:ext cx="4068828" cy="1229426"/>
          </a:xfrm>
          <a:prstGeom prst="rect">
            <a:avLst/>
          </a:prstGeom>
        </p:spPr>
      </p:pic>
      <p:sp>
        <p:nvSpPr>
          <p:cNvPr id="6" name="TextBox 5">
            <a:extLst>
              <a:ext uri="{FF2B5EF4-FFF2-40B4-BE49-F238E27FC236}">
                <a16:creationId xmlns:a16="http://schemas.microsoft.com/office/drawing/2014/main" id="{4520B09E-6C8E-9368-B6A7-B25C65ED3972}"/>
              </a:ext>
            </a:extLst>
          </p:cNvPr>
          <p:cNvSpPr txBox="1"/>
          <p:nvPr/>
        </p:nvSpPr>
        <p:spPr>
          <a:xfrm>
            <a:off x="178823" y="2078896"/>
            <a:ext cx="4234296" cy="507831"/>
          </a:xfrm>
          <a:prstGeom prst="rect">
            <a:avLst/>
          </a:prstGeom>
          <a:noFill/>
        </p:spPr>
        <p:txBody>
          <a:bodyPr wrap="square" rtlCol="0">
            <a:spAutoFit/>
          </a:bodyPr>
          <a:lstStyle/>
          <a:p>
            <a:r>
              <a:rPr lang="en-US" sz="1350"/>
              <a:t>Table 1. Cover crops to reduce Sugarbeet Cyst Nematode</a:t>
            </a:r>
          </a:p>
        </p:txBody>
      </p:sp>
      <p:sp>
        <p:nvSpPr>
          <p:cNvPr id="7" name="TextBox 6">
            <a:extLst>
              <a:ext uri="{FF2B5EF4-FFF2-40B4-BE49-F238E27FC236}">
                <a16:creationId xmlns:a16="http://schemas.microsoft.com/office/drawing/2014/main" id="{EF41C827-BE86-F3FF-D853-F1B41F77DFB6}"/>
              </a:ext>
            </a:extLst>
          </p:cNvPr>
          <p:cNvSpPr txBox="1"/>
          <p:nvPr/>
        </p:nvSpPr>
        <p:spPr>
          <a:xfrm>
            <a:off x="4730881" y="2078896"/>
            <a:ext cx="4495451" cy="507831"/>
          </a:xfrm>
          <a:prstGeom prst="rect">
            <a:avLst/>
          </a:prstGeom>
          <a:noFill/>
        </p:spPr>
        <p:txBody>
          <a:bodyPr wrap="square" rtlCol="0">
            <a:spAutoFit/>
          </a:bodyPr>
          <a:lstStyle/>
          <a:p>
            <a:r>
              <a:rPr lang="en-US" sz="1350"/>
              <a:t>Table 2. Cover crops to reduce Columbia Root Knot Nematode</a:t>
            </a:r>
          </a:p>
        </p:txBody>
      </p:sp>
      <p:sp>
        <p:nvSpPr>
          <p:cNvPr id="8" name="TextBox 7">
            <a:extLst>
              <a:ext uri="{FF2B5EF4-FFF2-40B4-BE49-F238E27FC236}">
                <a16:creationId xmlns:a16="http://schemas.microsoft.com/office/drawing/2014/main" id="{07FE587A-0C7B-B7DF-F84B-1AB5254757FD}"/>
              </a:ext>
            </a:extLst>
          </p:cNvPr>
          <p:cNvSpPr txBox="1"/>
          <p:nvPr/>
        </p:nvSpPr>
        <p:spPr>
          <a:xfrm>
            <a:off x="240423" y="3975500"/>
            <a:ext cx="4498521" cy="2285241"/>
          </a:xfrm>
          <a:prstGeom prst="rect">
            <a:avLst/>
          </a:prstGeom>
          <a:noFill/>
        </p:spPr>
        <p:txBody>
          <a:bodyPr wrap="square" lIns="68580" tIns="34290" rIns="68580" bIns="34290" rtlCol="0" anchor="t">
            <a:spAutoFit/>
          </a:bodyPr>
          <a:lstStyle/>
          <a:p>
            <a:r>
              <a:rPr lang="en-US" sz="1600">
                <a:latin typeface="Montserrat"/>
                <a:ea typeface="Calibri"/>
                <a:cs typeface="Times New Roman"/>
              </a:rPr>
              <a:t>CONCORDE radish and MASTER mustard reduce significantly the sugar beet cyst nematodes (SBCN).  ANGELIA phacelia is neutral (no increase in populations and insignificant decrease in pops) along with berseem, flax and common vetch.  The PRATEX oats will not affect SBCN either way, but they will decrease Stubby Root Nematode and Root Lesion Nematodes.  </a:t>
            </a:r>
          </a:p>
        </p:txBody>
      </p:sp>
      <p:sp>
        <p:nvSpPr>
          <p:cNvPr id="12" name="TextBox 11">
            <a:extLst>
              <a:ext uri="{FF2B5EF4-FFF2-40B4-BE49-F238E27FC236}">
                <a16:creationId xmlns:a16="http://schemas.microsoft.com/office/drawing/2014/main" id="{3C5340EE-F810-A5C9-D6A0-E3DDFB319718}"/>
              </a:ext>
            </a:extLst>
          </p:cNvPr>
          <p:cNvSpPr txBox="1"/>
          <p:nvPr/>
        </p:nvSpPr>
        <p:spPr>
          <a:xfrm>
            <a:off x="4724773" y="3974540"/>
            <a:ext cx="4215107" cy="2554545"/>
          </a:xfrm>
          <a:prstGeom prst="rect">
            <a:avLst/>
          </a:prstGeom>
          <a:noFill/>
        </p:spPr>
        <p:txBody>
          <a:bodyPr wrap="square" lIns="91440" tIns="45720" rIns="91440" bIns="45720" rtlCol="0" anchor="t">
            <a:spAutoFit/>
          </a:bodyPr>
          <a:lstStyle/>
          <a:p>
            <a:r>
              <a:rPr lang="en-US" sz="1600">
                <a:latin typeface="Montserrat"/>
                <a:ea typeface="Calibri"/>
                <a:cs typeface="Times New Roman"/>
              </a:rPr>
              <a:t>CONTROL radish, MASTER mustard, common vetch and flax all will reduce Columbia Root Knot Nematode (CRKN).  CONTROL radish will have the biggest reduction.  The PRATEX oat are neutral towards CRKN but again, they reduce Stubby Root and Root Lesion.  Stubby Root is the vector for Tabaco Rattle Virus which leads to Corky Ring Spot in spuds.  </a:t>
            </a:r>
          </a:p>
        </p:txBody>
      </p:sp>
    </p:spTree>
    <p:extLst>
      <p:ext uri="{BB962C8B-B14F-4D97-AF65-F5344CB8AC3E}">
        <p14:creationId xmlns:p14="http://schemas.microsoft.com/office/powerpoint/2010/main" val="2078193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604EE2-3EF9-2773-9DC0-47ADC0EE1A23}"/>
              </a:ext>
            </a:extLst>
          </p:cNvPr>
          <p:cNvSpPr txBox="1"/>
          <p:nvPr/>
        </p:nvSpPr>
        <p:spPr>
          <a:xfrm>
            <a:off x="6285781" y="6146555"/>
            <a:ext cx="2788126" cy="230832"/>
          </a:xfrm>
          <a:prstGeom prst="rect">
            <a:avLst/>
          </a:prstGeom>
          <a:noFill/>
        </p:spPr>
        <p:txBody>
          <a:bodyPr wrap="square" rtlCol="0">
            <a:spAutoFit/>
          </a:bodyPr>
          <a:lstStyle/>
          <a:p>
            <a:r>
              <a:rPr lang="en-US" sz="900"/>
              <a:t>University of Idaho, Unpublished data, 2016</a:t>
            </a:r>
          </a:p>
        </p:txBody>
      </p:sp>
      <p:pic>
        <p:nvPicPr>
          <p:cNvPr id="10" name="Content Placeholder 9" descr="graphs">
            <a:extLst>
              <a:ext uri="{FF2B5EF4-FFF2-40B4-BE49-F238E27FC236}">
                <a16:creationId xmlns:a16="http://schemas.microsoft.com/office/drawing/2014/main" id="{E7DE5594-6EBB-B194-3B7F-71D0752E0F51}"/>
              </a:ext>
            </a:extLst>
          </p:cNvPr>
          <p:cNvPicPr>
            <a:picLocks noGrp="1" noChangeAspect="1"/>
          </p:cNvPicPr>
          <p:nvPr>
            <p:ph idx="4294967295"/>
          </p:nvPr>
        </p:nvPicPr>
        <p:blipFill>
          <a:blip r:embed="rId3"/>
          <a:stretch>
            <a:fillRect/>
          </a:stretch>
        </p:blipFill>
        <p:spPr>
          <a:xfrm>
            <a:off x="4437460" y="1452562"/>
            <a:ext cx="4706540" cy="2986088"/>
          </a:xfrm>
          <a:ln>
            <a:solidFill>
              <a:schemeClr val="tx1"/>
            </a:solidFill>
          </a:ln>
        </p:spPr>
      </p:pic>
      <p:pic>
        <p:nvPicPr>
          <p:cNvPr id="12" name="Picture 11" descr="graphs">
            <a:extLst>
              <a:ext uri="{FF2B5EF4-FFF2-40B4-BE49-F238E27FC236}">
                <a16:creationId xmlns:a16="http://schemas.microsoft.com/office/drawing/2014/main" id="{C6FD1851-C2D3-27BD-A8E3-535BA7233542}"/>
              </a:ext>
            </a:extLst>
          </p:cNvPr>
          <p:cNvPicPr>
            <a:picLocks noChangeAspect="1"/>
          </p:cNvPicPr>
          <p:nvPr/>
        </p:nvPicPr>
        <p:blipFill>
          <a:blip r:embed="rId4"/>
          <a:stretch>
            <a:fillRect/>
          </a:stretch>
        </p:blipFill>
        <p:spPr>
          <a:xfrm>
            <a:off x="114713" y="1452563"/>
            <a:ext cx="4344040" cy="2434084"/>
          </a:xfrm>
          <a:prstGeom prst="rect">
            <a:avLst/>
          </a:prstGeom>
          <a:ln>
            <a:solidFill>
              <a:schemeClr val="tx1"/>
            </a:solidFill>
          </a:ln>
        </p:spPr>
      </p:pic>
      <p:sp>
        <p:nvSpPr>
          <p:cNvPr id="2" name="TextBox 1">
            <a:extLst>
              <a:ext uri="{FF2B5EF4-FFF2-40B4-BE49-F238E27FC236}">
                <a16:creationId xmlns:a16="http://schemas.microsoft.com/office/drawing/2014/main" id="{A8DB3FB5-07C7-7D02-7C18-F6F4B9C9200B}"/>
              </a:ext>
            </a:extLst>
          </p:cNvPr>
          <p:cNvSpPr txBox="1"/>
          <p:nvPr/>
        </p:nvSpPr>
        <p:spPr>
          <a:xfrm>
            <a:off x="88593" y="3948727"/>
            <a:ext cx="3358774"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Sugar beet Cyst Nematode (SBCN)</a:t>
            </a:r>
            <a:endParaRPr lang="en-US" sz="1350"/>
          </a:p>
        </p:txBody>
      </p:sp>
      <p:sp>
        <p:nvSpPr>
          <p:cNvPr id="3" name="TextBox 2">
            <a:extLst>
              <a:ext uri="{FF2B5EF4-FFF2-40B4-BE49-F238E27FC236}">
                <a16:creationId xmlns:a16="http://schemas.microsoft.com/office/drawing/2014/main" id="{B9A98C39-14E5-6C3F-7F72-1004E2DA5399}"/>
              </a:ext>
            </a:extLst>
          </p:cNvPr>
          <p:cNvSpPr txBox="1"/>
          <p:nvPr/>
        </p:nvSpPr>
        <p:spPr>
          <a:xfrm>
            <a:off x="5076824" y="4225726"/>
            <a:ext cx="36957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Columbia Root Knot Nematode (CRKN)</a:t>
            </a:r>
            <a:endParaRPr lang="en-US" sz="1350"/>
          </a:p>
        </p:txBody>
      </p:sp>
      <p:pic>
        <p:nvPicPr>
          <p:cNvPr id="1026" name="Picture 2" descr="graphs">
            <a:extLst>
              <a:ext uri="{FF2B5EF4-FFF2-40B4-BE49-F238E27FC236}">
                <a16:creationId xmlns:a16="http://schemas.microsoft.com/office/drawing/2014/main" id="{9E24BB32-0A98-BEA5-A6EF-28CD60BB82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853" y="1452563"/>
            <a:ext cx="4291753" cy="27275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radish plant">
            <a:extLst>
              <a:ext uri="{FF2B5EF4-FFF2-40B4-BE49-F238E27FC236}">
                <a16:creationId xmlns:a16="http://schemas.microsoft.com/office/drawing/2014/main" id="{BAF12406-14E9-21E5-ADBA-4EB8012F42E8}"/>
              </a:ext>
            </a:extLst>
          </p:cNvPr>
          <p:cNvPicPr>
            <a:picLocks noChangeAspect="1"/>
          </p:cNvPicPr>
          <p:nvPr/>
        </p:nvPicPr>
        <p:blipFill>
          <a:blip r:embed="rId6"/>
          <a:stretch>
            <a:fillRect/>
          </a:stretch>
        </p:blipFill>
        <p:spPr>
          <a:xfrm>
            <a:off x="3335832" y="4059021"/>
            <a:ext cx="1311965" cy="23199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4">
            <a:extLst>
              <a:ext uri="{FF2B5EF4-FFF2-40B4-BE49-F238E27FC236}">
                <a16:creationId xmlns:a16="http://schemas.microsoft.com/office/drawing/2014/main" id="{9AC1B514-78AF-CB75-85D1-529DF4E9FAAC}"/>
              </a:ext>
            </a:extLst>
          </p:cNvPr>
          <p:cNvSpPr txBox="1">
            <a:spLocks noGrp="1"/>
          </p:cNvSpPr>
          <p:nvPr>
            <p:ph type="title" idx="4294967295"/>
          </p:nvPr>
        </p:nvSpPr>
        <p:spPr>
          <a:xfrm>
            <a:off x="860078" y="645059"/>
            <a:ext cx="750305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Various cover crop species effect on pest nematodes in sugar beet and potato crops</a:t>
            </a:r>
          </a:p>
        </p:txBody>
      </p:sp>
    </p:spTree>
    <p:extLst>
      <p:ext uri="{BB962C8B-B14F-4D97-AF65-F5344CB8AC3E}">
        <p14:creationId xmlns:p14="http://schemas.microsoft.com/office/powerpoint/2010/main" val="2203160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dy bug drinking nectar">
            <a:extLst>
              <a:ext uri="{FF2B5EF4-FFF2-40B4-BE49-F238E27FC236}">
                <a16:creationId xmlns:a16="http://schemas.microsoft.com/office/drawing/2014/main" id="{497600CC-A155-8DB7-49CB-57E2B21971F8}"/>
              </a:ext>
            </a:extLst>
          </p:cNvPr>
          <p:cNvPicPr>
            <a:picLocks noChangeAspect="1"/>
          </p:cNvPicPr>
          <p:nvPr/>
        </p:nvPicPr>
        <p:blipFill>
          <a:blip r:embed="rId3"/>
          <a:stretch>
            <a:fillRect/>
          </a:stretch>
        </p:blipFill>
        <p:spPr>
          <a:xfrm rot="5400000">
            <a:off x="5976535" y="2560853"/>
            <a:ext cx="3496805" cy="26274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0094E594-E30E-591C-D55E-6B9E2060869C}"/>
              </a:ext>
            </a:extLst>
          </p:cNvPr>
          <p:cNvSpPr txBox="1"/>
          <p:nvPr/>
        </p:nvSpPr>
        <p:spPr>
          <a:xfrm>
            <a:off x="3951584" y="5316247"/>
            <a:ext cx="2459630"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a:cs typeface="Calibri"/>
              </a:rPr>
              <a:t>Lady beetle eating from extra-floral Nectar gland. </a:t>
            </a:r>
            <a:r>
              <a:rPr lang="en-US" sz="900">
                <a:cs typeface="Calibri"/>
              </a:rPr>
              <a:t>Photo: M. Winger</a:t>
            </a:r>
            <a:endParaRPr lang="en-US" sz="900"/>
          </a:p>
        </p:txBody>
      </p:sp>
      <p:sp>
        <p:nvSpPr>
          <p:cNvPr id="7" name="Text Placeholder 6">
            <a:extLst>
              <a:ext uri="{FF2B5EF4-FFF2-40B4-BE49-F238E27FC236}">
                <a16:creationId xmlns:a16="http://schemas.microsoft.com/office/drawing/2014/main" id="{C198EB51-E0C3-A0E9-5AE5-F32AFB9BE34F}"/>
              </a:ext>
            </a:extLst>
          </p:cNvPr>
          <p:cNvSpPr>
            <a:spLocks noGrp="1"/>
          </p:cNvSpPr>
          <p:nvPr>
            <p:ph type="title" idx="4294967295"/>
          </p:nvPr>
        </p:nvSpPr>
        <p:spPr>
          <a:xfrm>
            <a:off x="147243" y="640184"/>
            <a:ext cx="889107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accent4"/>
                </a:solidFill>
                <a:effectLst/>
                <a:uLnTx/>
                <a:uFillTx/>
                <a:latin typeface="+mj-lt"/>
                <a:ea typeface="Open Sans"/>
                <a:cs typeface="Arial"/>
              </a:rPr>
              <a:t>Cover Cropping for Pollinators </a:t>
            </a:r>
            <a:endParaRPr kumimoji="0" lang="en-US" sz="24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accent4"/>
                </a:solidFill>
                <a:effectLst/>
                <a:uLnTx/>
                <a:uFillTx/>
                <a:latin typeface="+mj-lt"/>
                <a:ea typeface="Open Sans"/>
                <a:cs typeface="Arial"/>
              </a:rPr>
              <a:t>and Beneficial Insects SARE​</a:t>
            </a:r>
            <a:br>
              <a:rPr kumimoji="0" lang="en-US" sz="24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br>
            <a:endParaRPr kumimoji="0" lang="en-US" sz="24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F814C1DA-FE6D-2A4B-D54C-123CA7837D58}"/>
              </a:ext>
            </a:extLst>
          </p:cNvPr>
          <p:cNvSpPr>
            <a:spLocks noGrp="1"/>
          </p:cNvSpPr>
          <p:nvPr/>
        </p:nvSpPr>
        <p:spPr>
          <a:xfrm>
            <a:off x="105339" y="1941464"/>
            <a:ext cx="6314987" cy="3374783"/>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spcAft>
                <a:spcPts val="450"/>
              </a:spcAft>
            </a:pPr>
            <a:r>
              <a:rPr lang="en-US" sz="1425">
                <a:latin typeface="+mj-lt"/>
                <a:ea typeface="+mn-lt"/>
                <a:cs typeface="+mn-lt"/>
              </a:rPr>
              <a:t>This research was based on the fact that many beneficial insects need alternate food sources, such as nectar, to sustain themselves when prey are absent. These beneficial insects also typically need vegetation on which to lay eggs or hibernate over the winter</a:t>
            </a:r>
            <a:r>
              <a:rPr lang="en-US" sz="1500">
                <a:latin typeface="+mj-lt"/>
                <a:ea typeface="+mn-lt"/>
                <a:cs typeface="+mn-lt"/>
              </a:rPr>
              <a:t>. </a:t>
            </a:r>
            <a:r>
              <a:rPr lang="en-US" sz="1050">
                <a:latin typeface="+mj-lt"/>
                <a:ea typeface="+mn-lt"/>
                <a:cs typeface="+mn-lt"/>
              </a:rPr>
              <a:t>Schomberg, H. 2004. </a:t>
            </a:r>
          </a:p>
          <a:p>
            <a:pPr>
              <a:spcBef>
                <a:spcPts val="0"/>
              </a:spcBef>
              <a:spcAft>
                <a:spcPts val="450"/>
              </a:spcAft>
            </a:pPr>
            <a:endParaRPr lang="en-US" sz="1050">
              <a:latin typeface="+mj-lt"/>
              <a:ea typeface="+mn-lt"/>
              <a:cs typeface="+mn-lt"/>
            </a:endParaRPr>
          </a:p>
          <a:p>
            <a:pPr>
              <a:spcBef>
                <a:spcPts val="0"/>
              </a:spcBef>
              <a:spcAft>
                <a:spcPts val="450"/>
              </a:spcAft>
            </a:pPr>
            <a:r>
              <a:rPr lang="en-US" sz="1425">
                <a:latin typeface="+mj-lt"/>
                <a:ea typeface="+mn-lt"/>
                <a:cs typeface="+mn-lt"/>
              </a:rPr>
              <a:t>This is well documented in the case of pecan orchards with a clover understory [14]. The legumes attract aphids, which are followed by beneficial insects. When the clover dies back and the aphid population drops, the beneficial insects are driven up into the trees. These insects, in search of other foods, manage pests on the developing pecans [14].  </a:t>
            </a:r>
            <a:r>
              <a:rPr lang="en-US" sz="1050">
                <a:latin typeface="+mj-lt"/>
                <a:ea typeface="+mn-lt"/>
                <a:cs typeface="+mn-lt"/>
              </a:rPr>
              <a:t>McCraw, D., and M. Smith</a:t>
            </a:r>
          </a:p>
          <a:p>
            <a:pPr>
              <a:spcBef>
                <a:spcPts val="0"/>
              </a:spcBef>
              <a:spcAft>
                <a:spcPts val="450"/>
              </a:spcAft>
            </a:pPr>
            <a:endParaRPr lang="en-US" sz="1050">
              <a:latin typeface="+mj-lt"/>
              <a:cs typeface="Calibri"/>
            </a:endParaRPr>
          </a:p>
          <a:p>
            <a:pPr>
              <a:spcBef>
                <a:spcPts val="0"/>
              </a:spcBef>
              <a:spcAft>
                <a:spcPts val="450"/>
              </a:spcAft>
            </a:pPr>
            <a:r>
              <a:rPr lang="en-US" sz="1425">
                <a:latin typeface="+mj-lt"/>
                <a:ea typeface="+mn-lt"/>
                <a:cs typeface="+mn-lt"/>
              </a:rPr>
              <a:t>Cowpeas, another legume, are exceptionally heat and drought tolerant. They also have extra-floral nectaries—or nectar-producing glands at leaf stems—which attract beneficial insects.</a:t>
            </a:r>
            <a:endParaRPr lang="en-US" sz="1425">
              <a:latin typeface="+mj-lt"/>
              <a:cs typeface="Calibri"/>
            </a:endParaRPr>
          </a:p>
        </p:txBody>
      </p:sp>
    </p:spTree>
    <p:extLst>
      <p:ext uri="{BB962C8B-B14F-4D97-AF65-F5344CB8AC3E}">
        <p14:creationId xmlns:p14="http://schemas.microsoft.com/office/powerpoint/2010/main" val="2404090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42B855-13BD-CC77-8D51-993AC8581BE0}"/>
              </a:ext>
            </a:extLst>
          </p:cNvPr>
          <p:cNvSpPr>
            <a:spLocks noGrp="1"/>
          </p:cNvSpPr>
          <p:nvPr>
            <p:ph type="title" idx="4294967295"/>
          </p:nvPr>
        </p:nvSpPr>
        <p:spPr>
          <a:xfrm>
            <a:off x="116410" y="1201223"/>
            <a:ext cx="9027590"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Calibri Light"/>
              </a:rPr>
              <a:t>Predator insects in a healthy soil ecosystem</a:t>
            </a:r>
            <a:endPar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pic>
        <p:nvPicPr>
          <p:cNvPr id="4" name="Content Placeholder 3" descr="images of insects">
            <a:extLst>
              <a:ext uri="{FF2B5EF4-FFF2-40B4-BE49-F238E27FC236}">
                <a16:creationId xmlns:a16="http://schemas.microsoft.com/office/drawing/2014/main" id="{7F77918E-EA53-3767-2567-0F4B236382E4}"/>
              </a:ext>
            </a:extLst>
          </p:cNvPr>
          <p:cNvPicPr>
            <a:picLocks noGrp="1" noChangeAspect="1"/>
          </p:cNvPicPr>
          <p:nvPr>
            <p:ph idx="4294967295"/>
          </p:nvPr>
        </p:nvPicPr>
        <p:blipFill>
          <a:blip r:embed="rId3"/>
          <a:stretch>
            <a:fillRect/>
          </a:stretch>
        </p:blipFill>
        <p:spPr>
          <a:xfrm>
            <a:off x="0" y="857250"/>
            <a:ext cx="0" cy="0"/>
          </a:xfrm>
        </p:spPr>
      </p:pic>
      <p:pic>
        <p:nvPicPr>
          <p:cNvPr id="2050" name="Picture 2" descr="insects&#10;">
            <a:extLst>
              <a:ext uri="{FF2B5EF4-FFF2-40B4-BE49-F238E27FC236}">
                <a16:creationId xmlns:a16="http://schemas.microsoft.com/office/drawing/2014/main" id="{A5D07439-1A0C-84A6-573D-430A93F006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411" y="1893093"/>
            <a:ext cx="8944626" cy="3663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753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8|31.2|7.6|16|7.1|4.1"/>
</p:tagLst>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1A74368A-A436-497F-9F0E-193C64285CFC}">
  <ds:schemaRefs>
    <ds:schemaRef ds:uri="http://purl.org/dc/terms/"/>
    <ds:schemaRef ds:uri="http://schemas.microsoft.com/office/2006/documentManagement/types"/>
    <ds:schemaRef ds:uri="1fa27c74-dbb6-4e30-b933-9d82255035f8"/>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73fb875a-8af9-4255-b008-0995492d31cd"/>
    <ds:schemaRef ds:uri="190132a1-b740-41e9-a9d3-aef04dc8f2ab"/>
    <ds:schemaRef ds:uri="http://schemas.microsoft.com/office/2006/metadata/properties"/>
  </ds:schemaRefs>
</ds:datastoreItem>
</file>

<file path=customXml/itemProps2.xml><?xml version="1.0" encoding="utf-8"?>
<ds:datastoreItem xmlns:ds="http://schemas.openxmlformats.org/officeDocument/2006/customXml" ds:itemID="{4948F7A5-350C-4608-9AB2-360D6F026C42}"/>
</file>

<file path=customXml/itemProps3.xml><?xml version="1.0" encoding="utf-8"?>
<ds:datastoreItem xmlns:ds="http://schemas.openxmlformats.org/officeDocument/2006/customXml" ds:itemID="{3260AA9F-983F-4123-B28C-77D916E0BD82}">
  <ds:schemaRefs>
    <ds:schemaRef ds:uri="http://schemas.microsoft.com/sharepoint/v3/contenttype/forms"/>
  </ds:schemaRefs>
</ds:datastoreItem>
</file>

<file path=customXml/itemProps4.xml><?xml version="1.0" encoding="utf-8"?>
<ds:datastoreItem xmlns:ds="http://schemas.openxmlformats.org/officeDocument/2006/customXml" ds:itemID="{7D9054AB-C9F5-4843-A3B8-AD3A00FBF435}"/>
</file>

<file path=customXml/itemProps5.xml><?xml version="1.0" encoding="utf-8"?>
<ds:datastoreItem xmlns:ds="http://schemas.openxmlformats.org/officeDocument/2006/customXml" ds:itemID="{EC35D4D6-2AD1-49C3-957C-1B7669E22239}"/>
</file>

<file path=docProps/app.xml><?xml version="1.0" encoding="utf-8"?>
<Properties xmlns="http://schemas.openxmlformats.org/officeDocument/2006/extended-properties" xmlns:vt="http://schemas.openxmlformats.org/officeDocument/2006/docPropsVTypes">
  <Template/>
  <TotalTime>0</TotalTime>
  <Words>3666</Words>
  <Application>Microsoft Office PowerPoint</Application>
  <PresentationFormat>On-screen Show (4:3)</PresentationFormat>
  <Paragraphs>175</Paragraphs>
  <Slides>17</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Arial</vt:lpstr>
      <vt:lpstr>Calibri</vt:lpstr>
      <vt:lpstr>Calibri Light</vt:lpstr>
      <vt:lpstr>Montserrat</vt:lpstr>
      <vt:lpstr>Open Sans</vt:lpstr>
      <vt:lpstr>Prodigal</vt:lpstr>
      <vt:lpstr>Roboto</vt:lpstr>
      <vt:lpstr>Wingdings</vt:lpstr>
      <vt:lpstr>1_Title Page</vt:lpstr>
      <vt:lpstr>Cover Crops Addressing  Pest Management Concerns</vt:lpstr>
      <vt:lpstr>PowerPoint Presentation</vt:lpstr>
      <vt:lpstr>  Brendon Rockey, Alamoso, CO</vt:lpstr>
      <vt:lpstr>Selected Cover Crops Trap Sugar Beet Cyst Nematode (SBCN)</vt:lpstr>
      <vt:lpstr>Biofumigation white mustard, oriental mustard, pacific gold</vt:lpstr>
      <vt:lpstr>Cover crop Mixes for Sugarbeet Cyst &amp; Columbia Root Knot Nematodes</vt:lpstr>
      <vt:lpstr>Various cover crop species effect on pest nematodes in sugar beet and potato crops</vt:lpstr>
      <vt:lpstr>Cover Cropping for Pollinators  and Beneficial Insects SARE​ </vt:lpstr>
      <vt:lpstr>Predator insects in a healthy soil ecosystem</vt:lpstr>
      <vt:lpstr>PowerPoint Presentation</vt:lpstr>
      <vt:lpstr>PowerPoint Presentation</vt:lpstr>
      <vt:lpstr>Building a Beetle Bank</vt:lpstr>
      <vt:lpstr>PowerPoint Presentation</vt:lpstr>
      <vt:lpstr>Working With  Mother Nature  Improving Soil Health </vt:lpstr>
      <vt:lpstr>PowerPoint Presentation</vt:lpstr>
      <vt:lpstr>When I plant a multi species mix, how do the seeds stay mixed up in the drill?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Winger, Marlon - FPAC-NRCS, UT</dc:creator>
  <cp:lastModifiedBy>Winger, Marlon - FPAC-NRCS, UT</cp:lastModifiedBy>
  <cp:revision>147</cp:revision>
  <dcterms:created xsi:type="dcterms:W3CDTF">2024-10-09T14:50:04Z</dcterms:created>
  <dcterms:modified xsi:type="dcterms:W3CDTF">2025-03-17T19:36:14Z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0x0101001D8725B3431366459AF5F4AC59A00211</vt:lpwstr>
  </property>
  <property fmtid="{D5CDD505-2E9C-101B-9397-08002B2CF9AE}" pid="3" name="MediaServiceImageTags">
    <vt:lpwstr/>
  </property>
  <property fmtid="{D5CDD505-2E9C-101B-9397-08002B2CF9AE}" pid="4" name="Order">
    <vt:lpwstr>179100.000000000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